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1" r:id="rId1"/>
  </p:sldMasterIdLst>
  <p:notesMasterIdLst>
    <p:notesMasterId r:id="rId12"/>
  </p:notesMasterIdLst>
  <p:handoutMasterIdLst>
    <p:handoutMasterId r:id="rId13"/>
  </p:handoutMasterIdLst>
  <p:sldIdLst>
    <p:sldId id="272" r:id="rId2"/>
    <p:sldId id="315" r:id="rId3"/>
    <p:sldId id="322" r:id="rId4"/>
    <p:sldId id="320" r:id="rId5"/>
    <p:sldId id="316" r:id="rId6"/>
    <p:sldId id="321" r:id="rId7"/>
    <p:sldId id="319" r:id="rId8"/>
    <p:sldId id="314" r:id="rId9"/>
    <p:sldId id="313" r:id="rId10"/>
    <p:sldId id="323" r:id="rId11"/>
  </p:sldIdLst>
  <p:sldSz cx="9144000" cy="5143500" type="screen16x9"/>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FF"/>
    <a:srgbClr val="085B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napVertSplitter="1" vertBarState="minimized" horzBarState="maximized">
    <p:restoredLeft sz="15620" autoAdjust="0"/>
    <p:restoredTop sz="63407" autoAdjust="0"/>
  </p:normalViewPr>
  <p:slideViewPr>
    <p:cSldViewPr>
      <p:cViewPr varScale="1">
        <p:scale>
          <a:sx n="109" d="100"/>
          <a:sy n="109" d="100"/>
        </p:scale>
        <p:origin x="1238" y="82"/>
      </p:cViewPr>
      <p:guideLst>
        <p:guide orient="horz" pos="1620"/>
        <p:guide pos="2880"/>
      </p:guideLst>
    </p:cSldViewPr>
  </p:slideViewPr>
  <p:outlineViewPr>
    <p:cViewPr>
      <p:scale>
        <a:sx n="33" d="100"/>
        <a:sy n="33" d="100"/>
      </p:scale>
      <p:origin x="42" y="0"/>
    </p:cViewPr>
  </p:outlineViewPr>
  <p:notesTextViewPr>
    <p:cViewPr>
      <p:scale>
        <a:sx n="1" d="1"/>
        <a:sy n="1" d="1"/>
      </p:scale>
      <p:origin x="0" y="0"/>
    </p:cViewPr>
  </p:notesTextViewPr>
  <p:sorterViewPr>
    <p:cViewPr>
      <p:scale>
        <a:sx n="70" d="100"/>
        <a:sy n="70" d="100"/>
      </p:scale>
      <p:origin x="0" y="0"/>
    </p:cViewPr>
  </p:sorterViewPr>
  <p:notesViewPr>
    <p:cSldViewPr>
      <p:cViewPr>
        <p:scale>
          <a:sx n="80" d="100"/>
          <a:sy n="80" d="100"/>
        </p:scale>
        <p:origin x="-1974" y="13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9BF88A3-2C49-47D9-8D8F-FC1C18A7C24D}" type="datetimeFigureOut">
              <a:rPr lang="es-ES" smtClean="0"/>
              <a:t>28/01/2016</a:t>
            </a:fld>
            <a:endParaRPr lang="es-ES"/>
          </a:p>
        </p:txBody>
      </p:sp>
      <p:sp>
        <p:nvSpPr>
          <p:cNvPr id="4" name="3 Marcador de pie de página"/>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5" name="4 Marcador de número de diapositiva"/>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EDC4C09-7378-400A-9E30-3B089BE253E4}" type="slidenum">
              <a:rPr lang="es-ES" smtClean="0"/>
              <a:t>‹Nº›</a:t>
            </a:fld>
            <a:endParaRPr lang="es-ES"/>
          </a:p>
        </p:txBody>
      </p:sp>
    </p:spTree>
    <p:extLst>
      <p:ext uri="{BB962C8B-B14F-4D97-AF65-F5344CB8AC3E}">
        <p14:creationId xmlns:p14="http://schemas.microsoft.com/office/powerpoint/2010/main" val="98853955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3 Marcador de imagen de diapositiva"/>
          <p:cNvSpPr>
            <a:spLocks noGrp="1" noRot="1" noChangeAspect="1"/>
          </p:cNvSpPr>
          <p:nvPr>
            <p:ph type="sldImg" idx="2"/>
          </p:nvPr>
        </p:nvSpPr>
        <p:spPr>
          <a:xfrm>
            <a:off x="1801813" y="468313"/>
            <a:ext cx="3236912" cy="182245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332656" y="2555776"/>
            <a:ext cx="6192688" cy="6048672"/>
          </a:xfrm>
          <a:prstGeom prst="rect">
            <a:avLst/>
          </a:prstGeom>
        </p:spPr>
        <p:txBody>
          <a:bodyPr vert="horz" lIns="91440" tIns="45720" rIns="91440" bIns="45720" rtlCol="0"/>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616705-EB77-4A2F-A7E6-1719B6AF9EF5}" type="slidenum">
              <a:rPr lang="es-ES" smtClean="0"/>
              <a:t>‹Nº›</a:t>
            </a:fld>
            <a:endParaRPr lang="es-ES"/>
          </a:p>
        </p:txBody>
      </p:sp>
    </p:spTree>
    <p:extLst>
      <p:ext uri="{BB962C8B-B14F-4D97-AF65-F5344CB8AC3E}">
        <p14:creationId xmlns:p14="http://schemas.microsoft.com/office/powerpoint/2010/main" val="290825852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2000" kern="1200">
        <a:solidFill>
          <a:schemeClr val="tx1"/>
        </a:solidFill>
        <a:latin typeface="Arial" pitchFamily="34" charset="0"/>
        <a:ea typeface="+mn-ea"/>
        <a:cs typeface="Arial" pitchFamily="34" charset="0"/>
      </a:defRPr>
    </a:lvl1pPr>
    <a:lvl2pPr marL="457200" algn="l" defTabSz="914400" rtl="0" eaLnBrk="1" latinLnBrk="0" hangingPunct="1">
      <a:defRPr sz="2000" kern="1200">
        <a:solidFill>
          <a:schemeClr val="tx1"/>
        </a:solidFill>
        <a:latin typeface="Arial" pitchFamily="34" charset="0"/>
        <a:ea typeface="+mn-ea"/>
        <a:cs typeface="Arial" pitchFamily="34" charset="0"/>
      </a:defRPr>
    </a:lvl2pPr>
    <a:lvl3pPr marL="914400" algn="l" defTabSz="914400" rtl="0" eaLnBrk="1" latinLnBrk="0" hangingPunct="1">
      <a:defRPr sz="2000" kern="1200">
        <a:solidFill>
          <a:schemeClr val="tx1"/>
        </a:solidFill>
        <a:latin typeface="Arial" pitchFamily="34" charset="0"/>
        <a:ea typeface="+mn-ea"/>
        <a:cs typeface="Arial" pitchFamily="34" charset="0"/>
      </a:defRPr>
    </a:lvl3pPr>
    <a:lvl4pPr marL="1371600" algn="l" defTabSz="914400" rtl="0" eaLnBrk="1" latinLnBrk="0" hangingPunct="1">
      <a:defRPr sz="2000" kern="1200">
        <a:solidFill>
          <a:schemeClr val="tx1"/>
        </a:solidFill>
        <a:latin typeface="Arial" pitchFamily="34" charset="0"/>
        <a:ea typeface="+mn-ea"/>
        <a:cs typeface="Arial" pitchFamily="34" charset="0"/>
      </a:defRPr>
    </a:lvl4pPr>
    <a:lvl5pPr marL="1828800" algn="l" defTabSz="914400" rtl="0" eaLnBrk="1" latinLnBrk="0" hangingPunct="1">
      <a:defRPr sz="20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801813" y="468313"/>
            <a:ext cx="3236912" cy="1822450"/>
          </a:xfrm>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2000" kern="1200" dirty="0" smtClean="0">
                <a:solidFill>
                  <a:schemeClr val="tx1"/>
                </a:solidFill>
                <a:effectLst/>
                <a:latin typeface="Arial" pitchFamily="34" charset="0"/>
                <a:ea typeface="+mn-ea"/>
                <a:cs typeface="Arial" pitchFamily="34" charset="0"/>
              </a:rPr>
              <a:t>Aunque soy ingeniero informático, 1981, después de varios años me fui derivando a las áreas de marketing en varias empresas multinacionales, siempre con una fuerte componente tecnológica (ABB, Alcatel-</a:t>
            </a:r>
            <a:r>
              <a:rPr lang="es-ES" sz="2000" kern="1200" dirty="0" err="1" smtClean="0">
                <a:solidFill>
                  <a:schemeClr val="tx1"/>
                </a:solidFill>
                <a:effectLst/>
                <a:latin typeface="Arial" pitchFamily="34" charset="0"/>
                <a:ea typeface="+mn-ea"/>
                <a:cs typeface="Arial" pitchFamily="34" charset="0"/>
              </a:rPr>
              <a:t>Lucent</a:t>
            </a:r>
            <a:r>
              <a:rPr lang="es-ES" sz="2000" kern="1200" dirty="0" smtClean="0">
                <a:solidFill>
                  <a:schemeClr val="tx1"/>
                </a:solidFill>
                <a:effectLst/>
                <a:latin typeface="Arial" pitchFamily="34" charset="0"/>
                <a:ea typeface="+mn-ea"/>
                <a:cs typeface="Arial" pitchFamily="34" charset="0"/>
              </a:rPr>
              <a:t>, Telefónica). Desde hace ya bastantes años, intento colaborar con emprendedores para ayudarles a definir su modelo y su plan de negocio y con PYMES para el desarrollo de su negocio. Sobre todo si tienen una fuerte componente tecnológica. Soy consultor asociado de AL1 International (presentar la empresa). Llevo por tanto dedicándome esto durante más de veinte años y aquí os dejo mis coordenadas.</a:t>
            </a:r>
          </a:p>
          <a:p>
            <a:endParaRPr lang="es-ES" dirty="0"/>
          </a:p>
        </p:txBody>
      </p:sp>
      <p:sp>
        <p:nvSpPr>
          <p:cNvPr id="4" name="3 Marcador de número de diapositiva"/>
          <p:cNvSpPr>
            <a:spLocks noGrp="1"/>
          </p:cNvSpPr>
          <p:nvPr>
            <p:ph type="sldNum" sz="quarter" idx="10"/>
          </p:nvPr>
        </p:nvSpPr>
        <p:spPr/>
        <p:txBody>
          <a:bodyPr/>
          <a:lstStyle/>
          <a:p>
            <a:fld id="{EE616705-EB77-4A2F-A7E6-1719B6AF9EF5}" type="slidenum">
              <a:rPr lang="es-ES" smtClean="0"/>
              <a:t>1</a:t>
            </a:fld>
            <a:endParaRPr lang="es-ES"/>
          </a:p>
        </p:txBody>
      </p:sp>
    </p:spTree>
    <p:extLst>
      <p:ext uri="{BB962C8B-B14F-4D97-AF65-F5344CB8AC3E}">
        <p14:creationId xmlns:p14="http://schemas.microsoft.com/office/powerpoint/2010/main" val="39168440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801813" y="468313"/>
            <a:ext cx="3236912" cy="1822450"/>
          </a:xfrm>
        </p:spPr>
      </p:sp>
      <p:sp>
        <p:nvSpPr>
          <p:cNvPr id="3" name="2 Marcador de notas"/>
          <p:cNvSpPr>
            <a:spLocks noGrp="1"/>
          </p:cNvSpPr>
          <p:nvPr>
            <p:ph type="body" idx="1"/>
          </p:nvPr>
        </p:nvSpPr>
        <p:spPr/>
        <p:txBody>
          <a:bodyPr/>
          <a:lstStyle/>
          <a:p>
            <a:endParaRPr lang="es-ES"/>
          </a:p>
        </p:txBody>
      </p:sp>
      <p:sp>
        <p:nvSpPr>
          <p:cNvPr id="4" name="3 Marcador de número de diapositiva"/>
          <p:cNvSpPr>
            <a:spLocks noGrp="1"/>
          </p:cNvSpPr>
          <p:nvPr>
            <p:ph type="sldNum" sz="quarter" idx="10"/>
          </p:nvPr>
        </p:nvSpPr>
        <p:spPr/>
        <p:txBody>
          <a:bodyPr/>
          <a:lstStyle/>
          <a:p>
            <a:fld id="{EE616705-EB77-4A2F-A7E6-1719B6AF9EF5}" type="slidenum">
              <a:rPr lang="es-ES" smtClean="0"/>
              <a:t>2</a:t>
            </a:fld>
            <a:endParaRPr lang="es-ES"/>
          </a:p>
        </p:txBody>
      </p:sp>
    </p:spTree>
    <p:extLst>
      <p:ext uri="{BB962C8B-B14F-4D97-AF65-F5344CB8AC3E}">
        <p14:creationId xmlns:p14="http://schemas.microsoft.com/office/powerpoint/2010/main" val="3163322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801813" y="468313"/>
            <a:ext cx="3236912" cy="1822450"/>
          </a:xfrm>
        </p:spPr>
      </p:sp>
      <p:sp>
        <p:nvSpPr>
          <p:cNvPr id="3" name="2 Marcador de notas"/>
          <p:cNvSpPr>
            <a:spLocks noGrp="1"/>
          </p:cNvSpPr>
          <p:nvPr>
            <p:ph type="body" idx="1"/>
          </p:nvPr>
        </p:nvSpPr>
        <p:spPr/>
        <p:txBody>
          <a:bodyPr/>
          <a:lstStyle/>
          <a:p>
            <a:endParaRPr lang="es-ES"/>
          </a:p>
        </p:txBody>
      </p:sp>
      <p:sp>
        <p:nvSpPr>
          <p:cNvPr id="4" name="3 Marcador de número de diapositiva"/>
          <p:cNvSpPr>
            <a:spLocks noGrp="1"/>
          </p:cNvSpPr>
          <p:nvPr>
            <p:ph type="sldNum" sz="quarter" idx="10"/>
          </p:nvPr>
        </p:nvSpPr>
        <p:spPr/>
        <p:txBody>
          <a:bodyPr/>
          <a:lstStyle/>
          <a:p>
            <a:fld id="{EE616705-EB77-4A2F-A7E6-1719B6AF9EF5}" type="slidenum">
              <a:rPr lang="es-ES" smtClean="0"/>
              <a:t>3</a:t>
            </a:fld>
            <a:endParaRPr lang="es-ES"/>
          </a:p>
        </p:txBody>
      </p:sp>
    </p:spTree>
    <p:extLst>
      <p:ext uri="{BB962C8B-B14F-4D97-AF65-F5344CB8AC3E}">
        <p14:creationId xmlns:p14="http://schemas.microsoft.com/office/powerpoint/2010/main" val="3163322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801813" y="468313"/>
            <a:ext cx="3236912" cy="1822450"/>
          </a:xfrm>
        </p:spPr>
      </p:sp>
      <p:sp>
        <p:nvSpPr>
          <p:cNvPr id="3" name="2 Marcador de notas"/>
          <p:cNvSpPr>
            <a:spLocks noGrp="1"/>
          </p:cNvSpPr>
          <p:nvPr>
            <p:ph type="body" idx="1"/>
          </p:nvPr>
        </p:nvSpPr>
        <p:spPr/>
        <p:txBody>
          <a:bodyPr/>
          <a:lstStyle/>
          <a:p>
            <a:endParaRPr lang="es-ES"/>
          </a:p>
        </p:txBody>
      </p:sp>
      <p:sp>
        <p:nvSpPr>
          <p:cNvPr id="4" name="3 Marcador de número de diapositiva"/>
          <p:cNvSpPr>
            <a:spLocks noGrp="1"/>
          </p:cNvSpPr>
          <p:nvPr>
            <p:ph type="sldNum" sz="quarter" idx="10"/>
          </p:nvPr>
        </p:nvSpPr>
        <p:spPr/>
        <p:txBody>
          <a:bodyPr/>
          <a:lstStyle/>
          <a:p>
            <a:fld id="{EE616705-EB77-4A2F-A7E6-1719B6AF9EF5}" type="slidenum">
              <a:rPr lang="es-ES" smtClean="0"/>
              <a:t>5</a:t>
            </a:fld>
            <a:endParaRPr lang="es-ES"/>
          </a:p>
        </p:txBody>
      </p:sp>
    </p:spTree>
    <p:extLst>
      <p:ext uri="{BB962C8B-B14F-4D97-AF65-F5344CB8AC3E}">
        <p14:creationId xmlns:p14="http://schemas.microsoft.com/office/powerpoint/2010/main" val="3163322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801813" y="468313"/>
            <a:ext cx="3236912" cy="1822450"/>
          </a:xfrm>
        </p:spPr>
      </p:sp>
      <p:sp>
        <p:nvSpPr>
          <p:cNvPr id="3" name="2 Marcador de notas"/>
          <p:cNvSpPr>
            <a:spLocks noGrp="1"/>
          </p:cNvSpPr>
          <p:nvPr>
            <p:ph type="body" idx="1"/>
          </p:nvPr>
        </p:nvSpPr>
        <p:spPr>
          <a:xfrm>
            <a:off x="332656" y="2267744"/>
            <a:ext cx="6192688" cy="6696744"/>
          </a:xfrm>
        </p:spPr>
        <p:txBody>
          <a:bodyPr/>
          <a:lstStyle/>
          <a:p>
            <a:r>
              <a:rPr lang="es-ES" sz="1600" dirty="0" smtClean="0"/>
              <a:t>En</a:t>
            </a:r>
            <a:r>
              <a:rPr lang="es-ES" sz="1600" baseline="0" dirty="0" smtClean="0"/>
              <a:t> un principio, cuando me comentó Luis la posibilidad de hablar en Distrito Beta, mi intención era hacerlo sobre emprendimiento y proyectos empresariales, </a:t>
            </a:r>
            <a:r>
              <a:rPr lang="es-ES" sz="1600" b="1" baseline="0" dirty="0" smtClean="0"/>
              <a:t>qué es de lo que yo realmente sé algo</a:t>
            </a:r>
            <a:r>
              <a:rPr lang="es-ES" sz="1600" baseline="0" dirty="0" smtClean="0"/>
              <a:t>, pero hablando los dos, surgió una conversación sobre la entrevista que u</a:t>
            </a:r>
            <a:r>
              <a:rPr lang="es-ES" sz="1600" dirty="0" smtClean="0"/>
              <a:t>n</a:t>
            </a:r>
            <a:r>
              <a:rPr lang="es-ES" sz="1600" baseline="0" dirty="0" smtClean="0"/>
              <a:t> día vi en Redes, era a Mark Stevenson… hablaba de la diferencia entre los políticos y los ingenieros y de las nuevas tecnologías… compré su libro y piel de gallina… entonces Luis me comentó que porqué no charlábamos aquí de esos temas.</a:t>
            </a:r>
          </a:p>
          <a:p>
            <a:endParaRPr lang="es-ES" sz="1600" baseline="0" dirty="0" smtClean="0"/>
          </a:p>
          <a:p>
            <a:r>
              <a:rPr lang="es-ES" sz="1600" baseline="0" dirty="0" smtClean="0"/>
              <a:t>No vengo a dar una conferencia “Técnica” y por supuesto no domino ninguna de estas tecnologías, sino a comentar lo que se nos viene encima y a provocar la inquietud y curiosidad  sobre qué nuevos modelos y tipos de negocio podríamos desarrollar para aprovechar estas oportunidades. Al fin y al cabo, Distrito Beta pretende ser</a:t>
            </a:r>
            <a:r>
              <a:rPr lang="es-ES" sz="1600" dirty="0" smtClean="0"/>
              <a:t> un Ágora de creatividad e innovación</a:t>
            </a:r>
            <a:endParaRPr lang="es-ES" sz="1600" baseline="0" dirty="0" smtClean="0"/>
          </a:p>
          <a:p>
            <a:endParaRPr lang="es-ES" sz="1600" baseline="0" dirty="0" smtClean="0"/>
          </a:p>
          <a:p>
            <a:r>
              <a:rPr lang="es-ES" sz="1600" dirty="0" smtClean="0"/>
              <a:t>Lo queramos o no, la</a:t>
            </a:r>
            <a:r>
              <a:rPr lang="es-ES" sz="1600" baseline="0" dirty="0" smtClean="0"/>
              <a:t> ciencia y la tecnología evolucionan sin pedirnos permiso y, o nos adaptamos o nos quedamos fuera….</a:t>
            </a:r>
          </a:p>
          <a:p>
            <a:endParaRPr lang="es-ES" sz="1600" baseline="0" dirty="0" smtClean="0"/>
          </a:p>
          <a:p>
            <a:r>
              <a:rPr lang="es-ES" sz="1600" baseline="0" dirty="0" smtClean="0"/>
              <a:t>En un mundo donde creemos que todo está inventado desde el punto de vista empresarial y de modelos de negocio, a nada que observemos la evolución de las tecnologías, nos daremos cuenta de que cualquier avance tecnológico es una nueva puerta de oportunidades empresariales que se nos abre, por lo que debemos estar abiertos y ojo avizor a todo lo que va surgiendo a nuestro alrededor.</a:t>
            </a:r>
            <a:endParaRPr lang="es-ES" sz="1600" dirty="0"/>
          </a:p>
        </p:txBody>
      </p:sp>
      <p:sp>
        <p:nvSpPr>
          <p:cNvPr id="4" name="3 Marcador de número de diapositiva"/>
          <p:cNvSpPr>
            <a:spLocks noGrp="1"/>
          </p:cNvSpPr>
          <p:nvPr>
            <p:ph type="sldNum" sz="quarter" idx="10"/>
          </p:nvPr>
        </p:nvSpPr>
        <p:spPr/>
        <p:txBody>
          <a:bodyPr/>
          <a:lstStyle/>
          <a:p>
            <a:fld id="{EE616705-EB77-4A2F-A7E6-1719B6AF9EF5}" type="slidenum">
              <a:rPr lang="es-ES" smtClean="0"/>
              <a:t>8</a:t>
            </a:fld>
            <a:endParaRPr lang="es-ES"/>
          </a:p>
        </p:txBody>
      </p:sp>
    </p:spTree>
    <p:extLst>
      <p:ext uri="{BB962C8B-B14F-4D97-AF65-F5344CB8AC3E}">
        <p14:creationId xmlns:p14="http://schemas.microsoft.com/office/powerpoint/2010/main" val="38825498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801813" y="468313"/>
            <a:ext cx="3236912" cy="1822450"/>
          </a:xfrm>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EE616705-EB77-4A2F-A7E6-1719B6AF9EF5}" type="slidenum">
              <a:rPr lang="es-ES" smtClean="0"/>
              <a:t>9</a:t>
            </a:fld>
            <a:endParaRPr lang="es-ES"/>
          </a:p>
        </p:txBody>
      </p:sp>
    </p:spTree>
    <p:extLst>
      <p:ext uri="{BB962C8B-B14F-4D97-AF65-F5344CB8AC3E}">
        <p14:creationId xmlns:p14="http://schemas.microsoft.com/office/powerpoint/2010/main" val="3163322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801813" y="468313"/>
            <a:ext cx="3236912" cy="1822450"/>
          </a:xfrm>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EE616705-EB77-4A2F-A7E6-1719B6AF9EF5}" type="slidenum">
              <a:rPr lang="es-ES" smtClean="0"/>
              <a:t>10</a:t>
            </a:fld>
            <a:endParaRPr lang="es-ES"/>
          </a:p>
        </p:txBody>
      </p:sp>
    </p:spTree>
    <p:extLst>
      <p:ext uri="{BB962C8B-B14F-4D97-AF65-F5344CB8AC3E}">
        <p14:creationId xmlns:p14="http://schemas.microsoft.com/office/powerpoint/2010/main" val="3163322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10" name="Picture 3" descr="D:\Documentos_Zonnect\Presentaciones\nubes2.jpg"/>
          <p:cNvPicPr>
            <a:picLocks noChangeAspect="1" noChangeArrowheads="1"/>
          </p:cNvPicPr>
          <p:nvPr userDrawn="1"/>
        </p:nvPicPr>
        <p:blipFill>
          <a:blip r:embed="rId2" cstate="print"/>
          <a:srcRect/>
          <a:stretch>
            <a:fillRect/>
          </a:stretch>
        </p:blipFill>
        <p:spPr bwMode="auto">
          <a:xfrm>
            <a:off x="0" y="0"/>
            <a:ext cx="9144000" cy="5145245"/>
          </a:xfrm>
          <a:prstGeom prst="rect">
            <a:avLst/>
          </a:prstGeom>
          <a:noFill/>
        </p:spPr>
      </p:pic>
      <p:sp>
        <p:nvSpPr>
          <p:cNvPr id="2" name="Title 1"/>
          <p:cNvSpPr>
            <a:spLocks noGrp="1"/>
          </p:cNvSpPr>
          <p:nvPr>
            <p:ph type="ctrTitle"/>
          </p:nvPr>
        </p:nvSpPr>
        <p:spPr>
          <a:xfrm>
            <a:off x="875184" y="789552"/>
            <a:ext cx="7393632" cy="2057295"/>
          </a:xfrm>
        </p:spPr>
        <p:txBody>
          <a:bodyPr lIns="0" rIns="0" anchor="t">
            <a:noAutofit/>
          </a:bodyPr>
          <a:lstStyle>
            <a:lvl1pPr algn="ctr">
              <a:defRPr sz="4400" b="1">
                <a:solidFill>
                  <a:srgbClr val="002060"/>
                </a:solidFill>
                <a:latin typeface="Tw Cen MT" pitchFamily="34" charset="0"/>
              </a:defRPr>
            </a:lvl1pPr>
          </a:lstStyle>
          <a:p>
            <a:r>
              <a:rPr lang="es-ES" dirty="0" smtClean="0"/>
              <a:t>Haga clic para modificar el estilo de título del patrón</a:t>
            </a:r>
            <a:endParaRPr lang="en-US" dirty="0"/>
          </a:p>
        </p:txBody>
      </p:sp>
      <p:sp>
        <p:nvSpPr>
          <p:cNvPr id="3" name="Subtitle 2"/>
          <p:cNvSpPr>
            <a:spLocks noGrp="1"/>
          </p:cNvSpPr>
          <p:nvPr>
            <p:ph type="subTitle" idx="1"/>
          </p:nvPr>
        </p:nvSpPr>
        <p:spPr>
          <a:xfrm>
            <a:off x="1066800" y="2929398"/>
            <a:ext cx="7105600" cy="1316538"/>
          </a:xfrm>
        </p:spPr>
        <p:txBody>
          <a:bodyPr>
            <a:normAutofit/>
          </a:bodyPr>
          <a:lstStyle>
            <a:lvl1pPr marL="0" indent="0" algn="ctr">
              <a:buNone/>
              <a:defRPr sz="2000">
                <a:solidFill>
                  <a:srgbClr val="00206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3454400" y="1165860"/>
            <a:ext cx="4222308" cy="2914652"/>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endParaRPr lang="es-ES"/>
          </a:p>
        </p:txBody>
      </p:sp>
      <p:sp>
        <p:nvSpPr>
          <p:cNvPr id="5" name="Footer Placeholder 4"/>
          <p:cNvSpPr>
            <a:spLocks noGrp="1"/>
          </p:cNvSpPr>
          <p:nvPr>
            <p:ph type="ftr" sz="quarter" idx="11"/>
          </p:nvPr>
        </p:nvSpPr>
        <p:spPr/>
        <p:txBody>
          <a:bodyPr/>
          <a:lstStyle/>
          <a:p>
            <a:r>
              <a:rPr lang="es-ES" smtClean="0"/>
              <a:t>151027A presentación de servicios</a:t>
            </a:r>
            <a:endParaRPr lang="es-ES"/>
          </a:p>
        </p:txBody>
      </p:sp>
      <p:sp>
        <p:nvSpPr>
          <p:cNvPr id="6" name="Slide Number Placeholder 5"/>
          <p:cNvSpPr>
            <a:spLocks noGrp="1"/>
          </p:cNvSpPr>
          <p:nvPr>
            <p:ph type="sldNum" sz="quarter" idx="12"/>
          </p:nvPr>
        </p:nvSpPr>
        <p:spPr/>
        <p:txBody>
          <a:bodyPr/>
          <a:lstStyle/>
          <a:p>
            <a:fld id="{BE321F23-417C-45CE-B963-D94624B87839}" type="slidenum">
              <a:rPr lang="es-ES" smtClean="0"/>
              <a:t>‹Nº›</a:t>
            </a:fld>
            <a:endParaRPr lang="es-E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69848" y="1165860"/>
            <a:ext cx="2075688" cy="291465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3456432" y="1165860"/>
            <a:ext cx="4224528" cy="2914650"/>
          </a:xfrm>
        </p:spPr>
        <p:txBody>
          <a:bodyPr vert="eaVert"/>
          <a:lstStyle>
            <a:lvl1pPr algn="l">
              <a:defRPr/>
            </a:lvl1pPr>
            <a:lvl2pPr algn="l">
              <a:defRPr/>
            </a:lvl2pPr>
            <a:lvl3pPr algn="l">
              <a:defRPr/>
            </a:lvl3pPr>
            <a:lvl4pPr algn="l">
              <a:defRPr/>
            </a:lvl4pPr>
            <a:lvl5pPr algn="l">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endParaRPr lang="es-ES"/>
          </a:p>
        </p:txBody>
      </p:sp>
      <p:sp>
        <p:nvSpPr>
          <p:cNvPr id="5" name="Footer Placeholder 4"/>
          <p:cNvSpPr>
            <a:spLocks noGrp="1"/>
          </p:cNvSpPr>
          <p:nvPr>
            <p:ph type="ftr" sz="quarter" idx="11"/>
          </p:nvPr>
        </p:nvSpPr>
        <p:spPr/>
        <p:txBody>
          <a:bodyPr/>
          <a:lstStyle/>
          <a:p>
            <a:r>
              <a:rPr lang="es-ES" smtClean="0"/>
              <a:t>151027A presentación de servicios</a:t>
            </a:r>
            <a:endParaRPr lang="es-ES"/>
          </a:p>
        </p:txBody>
      </p:sp>
      <p:sp>
        <p:nvSpPr>
          <p:cNvPr id="6" name="Slide Number Placeholder 5"/>
          <p:cNvSpPr>
            <a:spLocks noGrp="1"/>
          </p:cNvSpPr>
          <p:nvPr>
            <p:ph type="sldNum" sz="quarter" idx="12"/>
          </p:nvPr>
        </p:nvSpPr>
        <p:spPr/>
        <p:txBody>
          <a:bodyPr/>
          <a:lstStyle/>
          <a:p>
            <a:fld id="{BE321F23-417C-45CE-B963-D94624B87839}" type="slidenum">
              <a:rPr lang="es-ES" smtClean="0"/>
              <a:t>‹Nº›</a:t>
            </a:fld>
            <a:endParaRPr lang="es-E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endParaRPr lang="es-ES"/>
          </a:p>
        </p:txBody>
      </p:sp>
      <p:sp>
        <p:nvSpPr>
          <p:cNvPr id="4" name="3 Marcador de pie de página"/>
          <p:cNvSpPr>
            <a:spLocks noGrp="1"/>
          </p:cNvSpPr>
          <p:nvPr>
            <p:ph type="ftr" sz="quarter" idx="11"/>
          </p:nvPr>
        </p:nvSpPr>
        <p:spPr/>
        <p:txBody>
          <a:bodyPr/>
          <a:lstStyle/>
          <a:p>
            <a:r>
              <a:rPr lang="es-ES" smtClean="0"/>
              <a:t>151027A presentación de servicios</a:t>
            </a:r>
            <a:endParaRPr lang="es-ES"/>
          </a:p>
        </p:txBody>
      </p:sp>
      <p:sp>
        <p:nvSpPr>
          <p:cNvPr id="5" name="4 Marcador de número de diapositiva"/>
          <p:cNvSpPr>
            <a:spLocks noGrp="1"/>
          </p:cNvSpPr>
          <p:nvPr>
            <p:ph type="sldNum" sz="quarter" idx="12"/>
          </p:nvPr>
        </p:nvSpPr>
        <p:spPr/>
        <p:txBody>
          <a:bodyPr/>
          <a:lstStyle/>
          <a:p>
            <a:fld id="{BE321F23-417C-45CE-B963-D94624B87839}" type="slidenum">
              <a:rPr lang="es-ES" smtClean="0"/>
              <a:t>‹Nº›</a:t>
            </a:fld>
            <a:endParaRPr lang="es-ES"/>
          </a:p>
        </p:txBody>
      </p:sp>
    </p:spTree>
    <p:extLst>
      <p:ext uri="{BB962C8B-B14F-4D97-AF65-F5344CB8AC3E}">
        <p14:creationId xmlns:p14="http://schemas.microsoft.com/office/powerpoint/2010/main" val="212489348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13" name="Picture 3" descr="D:\Documentos_Zonnect\Presentaciones\nubes2.jpg"/>
          <p:cNvPicPr>
            <a:picLocks noChangeAspect="1" noChangeArrowheads="1"/>
          </p:cNvPicPr>
          <p:nvPr userDrawn="1"/>
        </p:nvPicPr>
        <p:blipFill>
          <a:blip r:embed="rId2" cstate="print"/>
          <a:srcRect/>
          <a:stretch>
            <a:fillRect/>
          </a:stretch>
        </p:blipFill>
        <p:spPr bwMode="auto">
          <a:xfrm>
            <a:off x="19134" y="-26654"/>
            <a:ext cx="9144000" cy="5145245"/>
          </a:xfrm>
          <a:prstGeom prst="rect">
            <a:avLst/>
          </a:prstGeom>
          <a:noFill/>
        </p:spPr>
      </p:pic>
      <p:sp>
        <p:nvSpPr>
          <p:cNvPr id="8" name="Content Placeholder 7"/>
          <p:cNvSpPr>
            <a:spLocks noGrp="1"/>
          </p:cNvSpPr>
          <p:nvPr>
            <p:ph sz="quarter" idx="13"/>
          </p:nvPr>
        </p:nvSpPr>
        <p:spPr>
          <a:xfrm>
            <a:off x="3419872" y="357504"/>
            <a:ext cx="4680520" cy="4158462"/>
          </a:xfrm>
        </p:spPr>
        <p:txBody>
          <a:bodyPr>
            <a:normAutofit/>
          </a:bodyPr>
          <a:lstStyle>
            <a:lvl1pPr>
              <a:defRPr sz="2000" b="1">
                <a:solidFill>
                  <a:schemeClr val="tx2">
                    <a:lumMod val="25000"/>
                  </a:schemeClr>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defRPr sz="2000" b="1">
                <a:solidFill>
                  <a:schemeClr val="tx2">
                    <a:lumMod val="25000"/>
                  </a:schemeClr>
                </a:solidFill>
                <a:latin typeface="Arial Unicode MS" panose="020B0604020202020204" pitchFamily="34" charset="-128"/>
                <a:ea typeface="Arial Unicode MS" panose="020B0604020202020204" pitchFamily="34" charset="-128"/>
                <a:cs typeface="Arial Unicode MS" panose="020B0604020202020204" pitchFamily="34" charset="-128"/>
              </a:defRPr>
            </a:lvl2pPr>
            <a:lvl3pPr>
              <a:defRPr sz="2000" b="1">
                <a:solidFill>
                  <a:schemeClr val="tx2">
                    <a:lumMod val="25000"/>
                  </a:schemeClr>
                </a:solidFill>
                <a:latin typeface="Arial Unicode MS" panose="020B0604020202020204" pitchFamily="34" charset="-128"/>
                <a:ea typeface="Arial Unicode MS" panose="020B0604020202020204" pitchFamily="34" charset="-128"/>
                <a:cs typeface="Arial Unicode MS" panose="020B0604020202020204" pitchFamily="34" charset="-128"/>
              </a:defRPr>
            </a:lvl3pPr>
            <a:lvl4pPr>
              <a:defRPr sz="2000" b="1">
                <a:solidFill>
                  <a:schemeClr val="tx2">
                    <a:lumMod val="25000"/>
                  </a:schemeClr>
                </a:solidFill>
                <a:latin typeface="Arial Unicode MS" panose="020B0604020202020204" pitchFamily="34" charset="-128"/>
                <a:ea typeface="Arial Unicode MS" panose="020B0604020202020204" pitchFamily="34" charset="-128"/>
                <a:cs typeface="Arial Unicode MS" panose="020B0604020202020204" pitchFamily="34" charset="-128"/>
              </a:defRPr>
            </a:lvl4pPr>
            <a:lvl5pPr>
              <a:defRPr sz="2000" b="1">
                <a:solidFill>
                  <a:schemeClr val="tx2">
                    <a:lumMod val="25000"/>
                  </a:schemeClr>
                </a:solidFill>
                <a:latin typeface="Arial Unicode MS" panose="020B0604020202020204" pitchFamily="34" charset="-128"/>
                <a:ea typeface="Arial Unicode MS" panose="020B0604020202020204" pitchFamily="34" charset="-128"/>
                <a:cs typeface="Arial Unicode MS" panose="020B0604020202020204" pitchFamily="34" charset="-128"/>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n-US" dirty="0"/>
          </a:p>
        </p:txBody>
      </p:sp>
      <p:sp>
        <p:nvSpPr>
          <p:cNvPr id="12" name="Title 11"/>
          <p:cNvSpPr>
            <a:spLocks noGrp="1"/>
          </p:cNvSpPr>
          <p:nvPr>
            <p:ph type="title"/>
          </p:nvPr>
        </p:nvSpPr>
        <p:spPr>
          <a:xfrm>
            <a:off x="539552" y="357504"/>
            <a:ext cx="2664296" cy="2484276"/>
          </a:xfrm>
        </p:spPr>
        <p:txBody>
          <a:bodyPr>
            <a:noAutofit/>
          </a:bodyPr>
          <a:lstStyle>
            <a:lvl1pPr>
              <a:defRPr sz="2400" b="1">
                <a:solidFill>
                  <a:schemeClr val="tx2">
                    <a:lumMod val="25000"/>
                  </a:schemeClr>
                </a:solidFill>
                <a:latin typeface="Arial Unicode MS" panose="020B0604020202020204" pitchFamily="34" charset="-128"/>
                <a:ea typeface="Arial Unicode MS" panose="020B0604020202020204" pitchFamily="34" charset="-128"/>
                <a:cs typeface="Arial Unicode MS" panose="020B0604020202020204" pitchFamily="34" charset="-128"/>
              </a:defRPr>
            </a:lvl1pPr>
          </a:lstStyle>
          <a:p>
            <a:r>
              <a:rPr lang="es-ES" dirty="0" smtClean="0"/>
              <a:t>Haga clic para modificar el estilo de título del patrón</a:t>
            </a:r>
            <a:endParaRPr lang="en-US" dirty="0"/>
          </a:p>
        </p:txBody>
      </p:sp>
      <p:sp>
        <p:nvSpPr>
          <p:cNvPr id="11" name="Footer Placeholder 10"/>
          <p:cNvSpPr>
            <a:spLocks noGrp="1"/>
          </p:cNvSpPr>
          <p:nvPr>
            <p:ph type="ftr" sz="quarter" idx="16"/>
          </p:nvPr>
        </p:nvSpPr>
        <p:spPr>
          <a:xfrm>
            <a:off x="3688770" y="4803998"/>
            <a:ext cx="1963350" cy="175262"/>
          </a:xfrm>
        </p:spPr>
        <p:txBody>
          <a:bodyPr anchor="ctr"/>
          <a:lstStyle>
            <a:lvl1pPr marL="0" marR="0" indent="0" algn="l" defTabSz="914400" rtl="0" eaLnBrk="1" fontAlgn="auto" latinLnBrk="0" hangingPunct="1">
              <a:lnSpc>
                <a:spcPct val="100000"/>
              </a:lnSpc>
              <a:spcBef>
                <a:spcPts val="0"/>
              </a:spcBef>
              <a:spcAft>
                <a:spcPts val="0"/>
              </a:spcAft>
              <a:buClrTx/>
              <a:buSzTx/>
              <a:buFontTx/>
              <a:buNone/>
              <a:tabLst/>
              <a:defRPr sz="800" b="0">
                <a:solidFill>
                  <a:schemeClr val="tx2">
                    <a:lumMod val="25000"/>
                  </a:schemeClr>
                </a:solidFill>
                <a:latin typeface="Arial" panose="020B0604020202020204" pitchFamily="34" charset="0"/>
                <a:ea typeface="Arial Unicode MS" panose="020B0604020202020204" pitchFamily="34" charset="-128"/>
                <a:cs typeface="Arial" panose="020B0604020202020204" pitchFamily="34" charset="0"/>
              </a:defRPr>
            </a:lvl1pPr>
          </a:lstStyle>
          <a:p>
            <a:r>
              <a:rPr lang="es-ES" dirty="0" smtClean="0"/>
              <a:t>151027A _presentación de servicios</a:t>
            </a:r>
          </a:p>
        </p:txBody>
      </p:sp>
      <p:sp>
        <p:nvSpPr>
          <p:cNvPr id="10" name="Slide Number Placeholder 9"/>
          <p:cNvSpPr>
            <a:spLocks noGrp="1"/>
          </p:cNvSpPr>
          <p:nvPr>
            <p:ph type="sldNum" sz="quarter" idx="15"/>
          </p:nvPr>
        </p:nvSpPr>
        <p:spPr>
          <a:xfrm>
            <a:off x="8460432" y="4731990"/>
            <a:ext cx="432048" cy="216024"/>
          </a:xfrm>
        </p:spPr>
        <p:txBody>
          <a:bodyPr/>
          <a:lstStyle>
            <a:lvl1pPr algn="r">
              <a:defRPr sz="800" b="0">
                <a:solidFill>
                  <a:schemeClr val="tx2">
                    <a:lumMod val="25000"/>
                  </a:schemeClr>
                </a:solidFill>
                <a:latin typeface="Arial" panose="020B0604020202020204" pitchFamily="34" charset="0"/>
                <a:ea typeface="Dotum" panose="020B0600000101010101" pitchFamily="34" charset="-127"/>
                <a:cs typeface="Arial" panose="020B0604020202020204" pitchFamily="34" charset="0"/>
              </a:defRPr>
            </a:lvl1pPr>
          </a:lstStyle>
          <a:p>
            <a:fld id="{BE321F23-417C-45CE-B963-D94624B87839}" type="slidenum">
              <a:rPr lang="es-ES" smtClean="0"/>
              <a:pPr/>
              <a:t>‹Nº›</a:t>
            </a:fld>
            <a:endParaRPr lang="es-ES" dirty="0"/>
          </a:p>
        </p:txBody>
      </p:sp>
      <p:pic>
        <p:nvPicPr>
          <p:cNvPr id="7" name="Imagen 1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0472" y="4731990"/>
            <a:ext cx="1214224" cy="303556"/>
          </a:xfrm>
          <a:prstGeom prst="rect">
            <a:avLst/>
          </a:prstGeom>
        </p:spPr>
      </p:pic>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069848" y="1104138"/>
            <a:ext cx="6172200" cy="1597914"/>
          </a:xfrm>
        </p:spPr>
        <p:txBody>
          <a:bodyPr anchor="t">
            <a:noAutofit/>
          </a:bodyPr>
          <a:lstStyle>
            <a:lvl1pPr algn="l">
              <a:defRPr sz="4800" b="1"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69848" y="2914650"/>
            <a:ext cx="6172200" cy="685800"/>
          </a:xfrm>
        </p:spPr>
        <p:txBody>
          <a:bodyPr anchor="t">
            <a:normAutofit/>
          </a:bodyPr>
          <a:lstStyle>
            <a:lvl1pPr marL="0" indent="0">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7" name="Date Placeholder 6"/>
          <p:cNvSpPr>
            <a:spLocks noGrp="1"/>
          </p:cNvSpPr>
          <p:nvPr>
            <p:ph type="dt" sz="half" idx="10"/>
          </p:nvPr>
        </p:nvSpPr>
        <p:spPr/>
        <p:txBody>
          <a:bodyPr/>
          <a:lstStyle/>
          <a:p>
            <a:endParaRPr lang="es-ES"/>
          </a:p>
        </p:txBody>
      </p:sp>
      <p:sp>
        <p:nvSpPr>
          <p:cNvPr id="8" name="Slide Number Placeholder 7"/>
          <p:cNvSpPr>
            <a:spLocks noGrp="1"/>
          </p:cNvSpPr>
          <p:nvPr>
            <p:ph type="sldNum" sz="quarter" idx="11"/>
          </p:nvPr>
        </p:nvSpPr>
        <p:spPr/>
        <p:txBody>
          <a:bodyPr/>
          <a:lstStyle/>
          <a:p>
            <a:fld id="{BE321F23-417C-45CE-B963-D94624B87839}" type="slidenum">
              <a:rPr lang="es-ES" smtClean="0"/>
              <a:t>‹Nº›</a:t>
            </a:fld>
            <a:endParaRPr lang="es-ES"/>
          </a:p>
        </p:txBody>
      </p:sp>
      <p:sp>
        <p:nvSpPr>
          <p:cNvPr id="9" name="Footer Placeholder 8"/>
          <p:cNvSpPr>
            <a:spLocks noGrp="1"/>
          </p:cNvSpPr>
          <p:nvPr>
            <p:ph type="ftr" sz="quarter" idx="12"/>
          </p:nvPr>
        </p:nvSpPr>
        <p:spPr/>
        <p:txBody>
          <a:bodyPr/>
          <a:lstStyle/>
          <a:p>
            <a:r>
              <a:rPr lang="es-ES" smtClean="0"/>
              <a:t>151027A presentación de servicios</a:t>
            </a:r>
            <a:endParaRPr lang="es-E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493777" y="457200"/>
            <a:ext cx="3616325" cy="800100"/>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4486998" y="1436894"/>
            <a:ext cx="3646966" cy="216107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96755" y="1436911"/>
            <a:ext cx="3639311" cy="2161049"/>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9" name="Date Placeholder 8"/>
          <p:cNvSpPr>
            <a:spLocks noGrp="1"/>
          </p:cNvSpPr>
          <p:nvPr>
            <p:ph type="dt" sz="half" idx="10"/>
          </p:nvPr>
        </p:nvSpPr>
        <p:spPr/>
        <p:txBody>
          <a:bodyPr/>
          <a:lstStyle/>
          <a:p>
            <a:endParaRPr lang="es-ES"/>
          </a:p>
        </p:txBody>
      </p:sp>
      <p:sp>
        <p:nvSpPr>
          <p:cNvPr id="10" name="Slide Number Placeholder 9"/>
          <p:cNvSpPr>
            <a:spLocks noGrp="1"/>
          </p:cNvSpPr>
          <p:nvPr>
            <p:ph type="sldNum" sz="quarter" idx="11"/>
          </p:nvPr>
        </p:nvSpPr>
        <p:spPr/>
        <p:txBody>
          <a:bodyPr/>
          <a:lstStyle/>
          <a:p>
            <a:fld id="{BE321F23-417C-45CE-B963-D94624B87839}" type="slidenum">
              <a:rPr lang="es-ES" smtClean="0"/>
              <a:t>‹Nº›</a:t>
            </a:fld>
            <a:endParaRPr lang="es-ES"/>
          </a:p>
        </p:txBody>
      </p:sp>
      <p:sp>
        <p:nvSpPr>
          <p:cNvPr id="11" name="Footer Placeholder 10"/>
          <p:cNvSpPr>
            <a:spLocks noGrp="1"/>
          </p:cNvSpPr>
          <p:nvPr>
            <p:ph type="ftr" sz="quarter" idx="12"/>
          </p:nvPr>
        </p:nvSpPr>
        <p:spPr>
          <a:xfrm>
            <a:off x="493776" y="4767263"/>
            <a:ext cx="5102352" cy="273844"/>
          </a:xfrm>
        </p:spPr>
        <p:txBody>
          <a:bodyPr/>
          <a:lstStyle/>
          <a:p>
            <a:r>
              <a:rPr lang="es-ES" smtClean="0"/>
              <a:t>151027A presentación de servicios</a:t>
            </a:r>
            <a:endParaRPr lang="es-E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93776" y="457200"/>
            <a:ext cx="3615734" cy="800099"/>
          </a:xfrm>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95301" y="1437085"/>
            <a:ext cx="3638550" cy="484584"/>
          </a:xfrm>
        </p:spPr>
        <p:txBody>
          <a:bodyPr anchor="t">
            <a:normAutofit/>
          </a:bodyPr>
          <a:lstStyle>
            <a:lvl1pPr marL="0" indent="0">
              <a:buNone/>
              <a:defRPr sz="1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95300" y="2145508"/>
            <a:ext cx="3638550" cy="2162174"/>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492626" y="1437085"/>
            <a:ext cx="3660775" cy="484584"/>
          </a:xfrm>
        </p:spPr>
        <p:txBody>
          <a:bodyPr anchor="t">
            <a:normAutofit/>
          </a:bodyPr>
          <a:lstStyle>
            <a:lvl1pPr marL="0" indent="0">
              <a:buNone/>
              <a:defRPr sz="1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492626" y="2145507"/>
            <a:ext cx="3651250" cy="2162175"/>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0" name="Date Placeholder 9"/>
          <p:cNvSpPr>
            <a:spLocks noGrp="1"/>
          </p:cNvSpPr>
          <p:nvPr>
            <p:ph type="dt" sz="half" idx="10"/>
          </p:nvPr>
        </p:nvSpPr>
        <p:spPr/>
        <p:txBody>
          <a:bodyPr/>
          <a:lstStyle/>
          <a:p>
            <a:endParaRPr lang="es-ES"/>
          </a:p>
        </p:txBody>
      </p:sp>
      <p:sp>
        <p:nvSpPr>
          <p:cNvPr id="11" name="Slide Number Placeholder 10"/>
          <p:cNvSpPr>
            <a:spLocks noGrp="1"/>
          </p:cNvSpPr>
          <p:nvPr>
            <p:ph type="sldNum" sz="quarter" idx="11"/>
          </p:nvPr>
        </p:nvSpPr>
        <p:spPr/>
        <p:txBody>
          <a:bodyPr/>
          <a:lstStyle/>
          <a:p>
            <a:fld id="{BE321F23-417C-45CE-B963-D94624B87839}" type="slidenum">
              <a:rPr lang="es-ES" smtClean="0"/>
              <a:t>‹Nº›</a:t>
            </a:fld>
            <a:endParaRPr lang="es-ES"/>
          </a:p>
        </p:txBody>
      </p:sp>
      <p:sp>
        <p:nvSpPr>
          <p:cNvPr id="12" name="Footer Placeholder 11"/>
          <p:cNvSpPr>
            <a:spLocks noGrp="1"/>
          </p:cNvSpPr>
          <p:nvPr>
            <p:ph type="ftr" sz="quarter" idx="12"/>
          </p:nvPr>
        </p:nvSpPr>
        <p:spPr>
          <a:xfrm>
            <a:off x="493776" y="4767263"/>
            <a:ext cx="5102352" cy="273844"/>
          </a:xfrm>
        </p:spPr>
        <p:txBody>
          <a:bodyPr/>
          <a:lstStyle/>
          <a:p>
            <a:r>
              <a:rPr lang="es-ES" smtClean="0"/>
              <a:t>151027A presentación de servicios</a:t>
            </a:r>
            <a:endParaRPr lang="es-E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7162800" y="1163658"/>
            <a:ext cx="1828800" cy="273844"/>
          </a:xfrm>
        </p:spPr>
        <p:txBody>
          <a:bodyPr/>
          <a:lstStyle/>
          <a:p>
            <a:endParaRPr lang="es-ES"/>
          </a:p>
        </p:txBody>
      </p:sp>
      <p:sp>
        <p:nvSpPr>
          <p:cNvPr id="5" name="Title 4"/>
          <p:cNvSpPr>
            <a:spLocks noGrp="1"/>
          </p:cNvSpPr>
          <p:nvPr>
            <p:ph type="title"/>
          </p:nvPr>
        </p:nvSpPr>
        <p:spPr/>
        <p:txBody>
          <a:bodyPr/>
          <a:lstStyle/>
          <a:p>
            <a:r>
              <a:rPr lang="es-ES" smtClean="0"/>
              <a:t>Haga clic para modificar el estilo de título del patrón</a:t>
            </a:r>
            <a:endParaRPr lang="en-US" dirty="0"/>
          </a:p>
        </p:txBody>
      </p:sp>
      <p:sp>
        <p:nvSpPr>
          <p:cNvPr id="4" name="Slide Number Placeholder 3"/>
          <p:cNvSpPr>
            <a:spLocks noGrp="1"/>
          </p:cNvSpPr>
          <p:nvPr>
            <p:ph type="sldNum" sz="quarter" idx="11"/>
          </p:nvPr>
        </p:nvSpPr>
        <p:spPr/>
        <p:txBody>
          <a:bodyPr/>
          <a:lstStyle/>
          <a:p>
            <a:fld id="{BE321F23-417C-45CE-B963-D94624B87839}" type="slidenum">
              <a:rPr lang="es-ES" smtClean="0"/>
              <a:t>‹Nº›</a:t>
            </a:fld>
            <a:endParaRPr lang="es-ES"/>
          </a:p>
        </p:txBody>
      </p:sp>
      <p:sp>
        <p:nvSpPr>
          <p:cNvPr id="6" name="Footer Placeholder 5"/>
          <p:cNvSpPr>
            <a:spLocks noGrp="1"/>
          </p:cNvSpPr>
          <p:nvPr>
            <p:ph type="ftr" sz="quarter" idx="12"/>
          </p:nvPr>
        </p:nvSpPr>
        <p:spPr/>
        <p:txBody>
          <a:bodyPr/>
          <a:lstStyle/>
          <a:p>
            <a:r>
              <a:rPr lang="es-ES" smtClean="0"/>
              <a:t>151027A presentación de servicios</a:t>
            </a:r>
            <a:endParaRPr lang="es-E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s-ES"/>
          </a:p>
        </p:txBody>
      </p:sp>
      <p:sp>
        <p:nvSpPr>
          <p:cNvPr id="3" name="Footer Placeholder 2"/>
          <p:cNvSpPr>
            <a:spLocks noGrp="1"/>
          </p:cNvSpPr>
          <p:nvPr>
            <p:ph type="ftr" sz="quarter" idx="11"/>
          </p:nvPr>
        </p:nvSpPr>
        <p:spPr/>
        <p:txBody>
          <a:bodyPr/>
          <a:lstStyle/>
          <a:p>
            <a:r>
              <a:rPr lang="es-ES" smtClean="0"/>
              <a:t>151027A presentación de servicios</a:t>
            </a:r>
            <a:endParaRPr lang="es-ES"/>
          </a:p>
        </p:txBody>
      </p:sp>
      <p:sp>
        <p:nvSpPr>
          <p:cNvPr id="4" name="Slide Number Placeholder 3"/>
          <p:cNvSpPr>
            <a:spLocks noGrp="1"/>
          </p:cNvSpPr>
          <p:nvPr>
            <p:ph type="sldNum" sz="quarter" idx="12"/>
          </p:nvPr>
        </p:nvSpPr>
        <p:spPr/>
        <p:txBody>
          <a:bodyPr/>
          <a:lstStyle/>
          <a:p>
            <a:fld id="{BE321F23-417C-45CE-B963-D94624B87839}" type="slidenum">
              <a:rPr lang="es-ES" smtClean="0"/>
              <a:t>‹Nº›</a:t>
            </a:fld>
            <a:endParaRPr lang="es-E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3" name="Content Placeholder 2"/>
          <p:cNvSpPr>
            <a:spLocks noGrp="1"/>
          </p:cNvSpPr>
          <p:nvPr>
            <p:ph idx="1"/>
          </p:nvPr>
        </p:nvSpPr>
        <p:spPr>
          <a:xfrm>
            <a:off x="4489451" y="1440657"/>
            <a:ext cx="3654425" cy="2166937"/>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2" name="Title 1"/>
          <p:cNvSpPr>
            <a:spLocks noGrp="1"/>
          </p:cNvSpPr>
          <p:nvPr>
            <p:ph type="title"/>
          </p:nvPr>
        </p:nvSpPr>
        <p:spPr>
          <a:xfrm>
            <a:off x="493777" y="454819"/>
            <a:ext cx="3629025" cy="781050"/>
          </a:xfrm>
        </p:spPr>
        <p:txBody>
          <a:bodyPr anchor="t">
            <a:normAutofit/>
          </a:bodyPr>
          <a:lstStyle>
            <a:lvl1pPr algn="l">
              <a:defRPr sz="1800" b="1"/>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495300" y="1440657"/>
            <a:ext cx="3629025" cy="1359694"/>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8" name="Date Placeholder 7"/>
          <p:cNvSpPr>
            <a:spLocks noGrp="1"/>
          </p:cNvSpPr>
          <p:nvPr>
            <p:ph type="dt" sz="half" idx="10"/>
          </p:nvPr>
        </p:nvSpPr>
        <p:spPr/>
        <p:txBody>
          <a:bodyPr/>
          <a:lstStyle/>
          <a:p>
            <a:endParaRPr lang="es-ES"/>
          </a:p>
        </p:txBody>
      </p:sp>
      <p:sp>
        <p:nvSpPr>
          <p:cNvPr id="9" name="Slide Number Placeholder 8"/>
          <p:cNvSpPr>
            <a:spLocks noGrp="1"/>
          </p:cNvSpPr>
          <p:nvPr>
            <p:ph type="sldNum" sz="quarter" idx="11"/>
          </p:nvPr>
        </p:nvSpPr>
        <p:spPr/>
        <p:txBody>
          <a:bodyPr/>
          <a:lstStyle/>
          <a:p>
            <a:fld id="{BE321F23-417C-45CE-B963-D94624B87839}" type="slidenum">
              <a:rPr lang="es-ES" smtClean="0"/>
              <a:t>‹Nº›</a:t>
            </a:fld>
            <a:endParaRPr lang="es-ES"/>
          </a:p>
        </p:txBody>
      </p:sp>
      <p:sp>
        <p:nvSpPr>
          <p:cNvPr id="10" name="Footer Placeholder 9"/>
          <p:cNvSpPr>
            <a:spLocks noGrp="1"/>
          </p:cNvSpPr>
          <p:nvPr>
            <p:ph type="ftr" sz="quarter" idx="12"/>
          </p:nvPr>
        </p:nvSpPr>
        <p:spPr>
          <a:xfrm>
            <a:off x="493776" y="4767263"/>
            <a:ext cx="5102352" cy="273844"/>
          </a:xfrm>
        </p:spPr>
        <p:txBody>
          <a:bodyPr/>
          <a:lstStyle/>
          <a:p>
            <a:r>
              <a:rPr lang="es-ES" smtClean="0"/>
              <a:t>151027A presentación de servicios</a:t>
            </a:r>
            <a:endParaRPr lang="es-E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93776" y="450056"/>
            <a:ext cx="2074862" cy="1485901"/>
          </a:xfrm>
          <a:ln>
            <a:noFill/>
          </a:ln>
        </p:spPr>
        <p:txBody>
          <a:bodyPr anchor="t">
            <a:normAutofit/>
          </a:bodyPr>
          <a:lstStyle>
            <a:lvl1pPr algn="l">
              <a:defRPr sz="1800" b="0"/>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2963863" y="1238250"/>
            <a:ext cx="5627687" cy="316557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2963862" y="460772"/>
            <a:ext cx="3741738" cy="682228"/>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8" name="Date Placeholder 7"/>
          <p:cNvSpPr>
            <a:spLocks noGrp="1"/>
          </p:cNvSpPr>
          <p:nvPr>
            <p:ph type="dt" sz="half" idx="10"/>
          </p:nvPr>
        </p:nvSpPr>
        <p:spPr/>
        <p:txBody>
          <a:bodyPr/>
          <a:lstStyle/>
          <a:p>
            <a:endParaRPr lang="es-ES"/>
          </a:p>
        </p:txBody>
      </p:sp>
      <p:sp>
        <p:nvSpPr>
          <p:cNvPr id="9" name="Slide Number Placeholder 8"/>
          <p:cNvSpPr>
            <a:spLocks noGrp="1"/>
          </p:cNvSpPr>
          <p:nvPr>
            <p:ph type="sldNum" sz="quarter" idx="11"/>
          </p:nvPr>
        </p:nvSpPr>
        <p:spPr/>
        <p:txBody>
          <a:bodyPr/>
          <a:lstStyle/>
          <a:p>
            <a:fld id="{BE321F23-417C-45CE-B963-D94624B87839}" type="slidenum">
              <a:rPr lang="es-ES" smtClean="0"/>
              <a:t>‹Nº›</a:t>
            </a:fld>
            <a:endParaRPr lang="es-ES"/>
          </a:p>
        </p:txBody>
      </p:sp>
      <p:sp>
        <p:nvSpPr>
          <p:cNvPr id="10" name="Footer Placeholder 9"/>
          <p:cNvSpPr>
            <a:spLocks noGrp="1"/>
          </p:cNvSpPr>
          <p:nvPr>
            <p:ph type="ftr" sz="quarter" idx="12"/>
          </p:nvPr>
        </p:nvSpPr>
        <p:spPr>
          <a:xfrm>
            <a:off x="493776" y="4767263"/>
            <a:ext cx="5102352" cy="273844"/>
          </a:xfrm>
        </p:spPr>
        <p:txBody>
          <a:bodyPr/>
          <a:lstStyle/>
          <a:p>
            <a:r>
              <a:rPr lang="es-ES" smtClean="0"/>
              <a:t>151027A presentación de servicios</a:t>
            </a:r>
            <a:endParaRPr lang="es-E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1165860"/>
            <a:ext cx="2073348" cy="14846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3454400" y="1160277"/>
            <a:ext cx="4222308" cy="2914652"/>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162800" y="142101"/>
            <a:ext cx="1828800" cy="273844"/>
          </a:xfrm>
          <a:prstGeom prst="rect">
            <a:avLst/>
          </a:prstGeom>
        </p:spPr>
        <p:txBody>
          <a:bodyPr vert="horz" lIns="91440" tIns="45720" rIns="91440" bIns="45720" rtlCol="0" anchor="t"/>
          <a:lstStyle>
            <a:lvl1pPr algn="l">
              <a:defRPr sz="1200">
                <a:solidFill>
                  <a:schemeClr val="tx1">
                    <a:tint val="75000"/>
                  </a:schemeClr>
                </a:solidFill>
              </a:defRPr>
            </a:lvl1pPr>
          </a:lstStyle>
          <a:p>
            <a:endParaRPr lang="es-ES"/>
          </a:p>
        </p:txBody>
      </p:sp>
      <p:sp>
        <p:nvSpPr>
          <p:cNvPr id="5" name="Footer Placeholder 4"/>
          <p:cNvSpPr>
            <a:spLocks noGrp="1"/>
          </p:cNvSpPr>
          <p:nvPr>
            <p:ph type="ftr" sz="quarter" idx="3"/>
          </p:nvPr>
        </p:nvSpPr>
        <p:spPr>
          <a:xfrm>
            <a:off x="1069848" y="4767263"/>
            <a:ext cx="5102352" cy="273844"/>
          </a:xfrm>
          <a:prstGeom prst="rect">
            <a:avLst/>
          </a:prstGeom>
        </p:spPr>
        <p:txBody>
          <a:bodyPr vert="horz" lIns="91440" tIns="45720" rIns="91440" bIns="45720" rtlCol="0" anchor="t"/>
          <a:lstStyle>
            <a:lvl1pPr algn="l">
              <a:defRPr sz="1200">
                <a:solidFill>
                  <a:schemeClr val="tx1"/>
                </a:solidFill>
              </a:defRPr>
            </a:lvl1pPr>
          </a:lstStyle>
          <a:p>
            <a:r>
              <a:rPr lang="es-ES" smtClean="0"/>
              <a:t>151027A presentación de servicios</a:t>
            </a:r>
            <a:endParaRPr lang="es-ES"/>
          </a:p>
        </p:txBody>
      </p:sp>
      <p:sp>
        <p:nvSpPr>
          <p:cNvPr id="6" name="Slide Number Placeholder 5"/>
          <p:cNvSpPr>
            <a:spLocks noGrp="1"/>
          </p:cNvSpPr>
          <p:nvPr>
            <p:ph type="sldNum" sz="quarter" idx="4"/>
          </p:nvPr>
        </p:nvSpPr>
        <p:spPr>
          <a:xfrm>
            <a:off x="7159752" y="4767263"/>
            <a:ext cx="1137684" cy="273844"/>
          </a:xfrm>
          <a:prstGeom prst="rect">
            <a:avLst/>
          </a:prstGeom>
        </p:spPr>
        <p:txBody>
          <a:bodyPr vert="horz" lIns="91440" tIns="45720" rIns="91440" bIns="45720" rtlCol="0" anchor="t"/>
          <a:lstStyle>
            <a:lvl1pPr algn="l">
              <a:defRPr sz="1200">
                <a:solidFill>
                  <a:schemeClr val="tx1">
                    <a:tint val="75000"/>
                  </a:schemeClr>
                </a:solidFill>
              </a:defRPr>
            </a:lvl1pPr>
          </a:lstStyle>
          <a:p>
            <a:fld id="{BE321F23-417C-45CE-B963-D94624B87839}" type="slidenum">
              <a:rPr lang="es-ES" smtClean="0"/>
              <a:t>‹Nº›</a:t>
            </a:fld>
            <a:endParaRPr lang="es-ES"/>
          </a:p>
        </p:txBody>
      </p:sp>
    </p:spTree>
  </p:cSld>
  <p:clrMap bg1="dk1" tx1="lt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iming>
    <p:tnLst>
      <p:par>
        <p:cTn id="1" dur="indefinite" restart="never" nodeType="tmRoot"/>
      </p:par>
    </p:tnLst>
  </p:timing>
  <p:hf hdr="0" dt="0"/>
  <p:txStyles>
    <p:titleStyle>
      <a:lvl1pPr algn="l" defTabSz="914400" rtl="0" eaLnBrk="1" latinLnBrk="0" hangingPunct="1">
        <a:spcBef>
          <a:spcPct val="0"/>
        </a:spcBef>
        <a:buNone/>
        <a:defRPr sz="1800" kern="1200" cap="all"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todoenlanube.net/"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http://www.todoenlanube.net/img/speedometer70x70.png" TargetMode="External"/><Relationship Id="rId7" Type="http://schemas.openxmlformats.org/officeDocument/2006/relationships/image" Target="http://www.todoenlanube.net/img/streaminglive70x70.png"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http://www.todoenlanube.net/img/VoD70x70.png" TargetMode="External"/><Relationship Id="rId5" Type="http://schemas.openxmlformats.org/officeDocument/2006/relationships/image" Target="http://www.todoenlanube.net/img/shield70x70.png" TargetMode="External"/><Relationship Id="rId4" Type="http://schemas.openxmlformats.org/officeDocument/2006/relationships/image" Target="http://www.todoenlanube.net/img/dns-70x70.png"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7584" y="1602854"/>
            <a:ext cx="7620000" cy="1905000"/>
          </a:xfrm>
          <a:prstGeom prst="rect">
            <a:avLst/>
          </a:prstGeom>
        </p:spPr>
      </p:pic>
    </p:spTree>
    <p:extLst>
      <p:ext uri="{BB962C8B-B14F-4D97-AF65-F5344CB8AC3E}">
        <p14:creationId xmlns:p14="http://schemas.microsoft.com/office/powerpoint/2010/main" val="149697088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ctrTitle"/>
          </p:nvPr>
        </p:nvSpPr>
        <p:spPr>
          <a:xfrm>
            <a:off x="1059234" y="123479"/>
            <a:ext cx="7401197" cy="1296144"/>
          </a:xfrm>
        </p:spPr>
        <p:txBody>
          <a:bodyPr/>
          <a:lstStyle/>
          <a:p>
            <a:r>
              <a:rPr lang="es-ES" sz="3200" cap="none" dirty="0" smtClean="0">
                <a:solidFill>
                  <a:schemeClr val="bg1">
                    <a:lumMod val="75000"/>
                  </a:schemeClr>
                </a:solidFill>
                <a:latin typeface="Arial" panose="020B0604020202020204" pitchFamily="34" charset="0"/>
              </a:rPr>
              <a:t>Nos gustaría hablar con Usted personalmente…</a:t>
            </a:r>
            <a:endParaRPr lang="es-ES" sz="3200" cap="none" dirty="0">
              <a:solidFill>
                <a:schemeClr val="bg1">
                  <a:lumMod val="75000"/>
                </a:schemeClr>
              </a:solidFill>
              <a:latin typeface="Arial" panose="020B0604020202020204" pitchFamily="34" charset="0"/>
            </a:endParaRPr>
          </a:p>
        </p:txBody>
      </p:sp>
      <p:sp>
        <p:nvSpPr>
          <p:cNvPr id="5" name="4 Subtítulo"/>
          <p:cNvSpPr>
            <a:spLocks noGrp="1"/>
          </p:cNvSpPr>
          <p:nvPr>
            <p:ph type="subTitle" idx="1"/>
          </p:nvPr>
        </p:nvSpPr>
        <p:spPr>
          <a:xfrm>
            <a:off x="683568" y="3867894"/>
            <a:ext cx="7635155" cy="576064"/>
          </a:xfrm>
        </p:spPr>
        <p:txBody>
          <a:bodyPr>
            <a:noAutofit/>
          </a:bodyPr>
          <a:lstStyle/>
          <a:p>
            <a:r>
              <a:rPr lang="es-ES" sz="2400" b="1" dirty="0" smtClean="0">
                <a:solidFill>
                  <a:srgbClr val="00B0F0"/>
                </a:solidFill>
                <a:latin typeface="Arial" panose="020B0604020202020204" pitchFamily="34" charset="0"/>
                <a:cs typeface="Arial" panose="020B0604020202020204" pitchFamily="34" charset="0"/>
              </a:rPr>
              <a:t>…Aún así, le </a:t>
            </a:r>
            <a:r>
              <a:rPr lang="es-ES" sz="2400" b="1" dirty="0">
                <a:solidFill>
                  <a:srgbClr val="00B0F0"/>
                </a:solidFill>
                <a:latin typeface="Arial" panose="020B0604020202020204" pitchFamily="34" charset="0"/>
                <a:cs typeface="Arial" panose="020B0604020202020204" pitchFamily="34" charset="0"/>
              </a:rPr>
              <a:t>llamaremos para concertar una </a:t>
            </a:r>
            <a:r>
              <a:rPr lang="es-ES" sz="2400" b="1" dirty="0" smtClean="0">
                <a:solidFill>
                  <a:srgbClr val="00B0F0"/>
                </a:solidFill>
                <a:latin typeface="Arial" panose="020B0604020202020204" pitchFamily="34" charset="0"/>
                <a:cs typeface="Arial" panose="020B0604020202020204" pitchFamily="34" charset="0"/>
              </a:rPr>
              <a:t>cita</a:t>
            </a:r>
            <a:endParaRPr lang="es-ES" sz="2400" b="1" dirty="0">
              <a:solidFill>
                <a:srgbClr val="00B0F0"/>
              </a:solidFill>
              <a:latin typeface="Arial" panose="020B0604020202020204" pitchFamily="34" charset="0"/>
              <a:cs typeface="Arial" panose="020B0604020202020204" pitchFamily="34" charset="0"/>
            </a:endParaRPr>
          </a:p>
        </p:txBody>
      </p:sp>
      <p:sp>
        <p:nvSpPr>
          <p:cNvPr id="9" name="8 Marcador de número de diapositiva"/>
          <p:cNvSpPr>
            <a:spLocks noGrp="1"/>
          </p:cNvSpPr>
          <p:nvPr>
            <p:ph type="sldNum" sz="quarter" idx="4294967295"/>
          </p:nvPr>
        </p:nvSpPr>
        <p:spPr>
          <a:xfrm>
            <a:off x="8710613" y="4732338"/>
            <a:ext cx="433387" cy="215900"/>
          </a:xfrm>
        </p:spPr>
        <p:txBody>
          <a:bodyPr/>
          <a:lstStyle/>
          <a:p>
            <a:fld id="{BE321F23-417C-45CE-B963-D94624B87839}" type="slidenum">
              <a:rPr lang="es-ES" smtClean="0"/>
              <a:pPr/>
              <a:t>10</a:t>
            </a:fld>
            <a:endParaRPr lang="es-ES" dirty="0"/>
          </a:p>
        </p:txBody>
      </p:sp>
      <p:sp>
        <p:nvSpPr>
          <p:cNvPr id="4" name="3 Marcador de pie de página"/>
          <p:cNvSpPr>
            <a:spLocks noGrp="1"/>
          </p:cNvSpPr>
          <p:nvPr>
            <p:ph type="ftr" sz="quarter" idx="4294967295"/>
          </p:nvPr>
        </p:nvSpPr>
        <p:spPr>
          <a:xfrm>
            <a:off x="7181850" y="4803775"/>
            <a:ext cx="1962150" cy="176213"/>
          </a:xfrm>
        </p:spPr>
        <p:txBody>
          <a:bodyPr/>
          <a:lstStyle/>
          <a:p>
            <a:r>
              <a:rPr lang="es-ES" b="1" dirty="0" smtClean="0"/>
              <a:t>151027A presentación de servicios</a:t>
            </a:r>
          </a:p>
        </p:txBody>
      </p:sp>
      <p:sp>
        <p:nvSpPr>
          <p:cNvPr id="11" name="1 Título"/>
          <p:cNvSpPr txBox="1">
            <a:spLocks/>
          </p:cNvSpPr>
          <p:nvPr/>
        </p:nvSpPr>
        <p:spPr>
          <a:xfrm>
            <a:off x="2987824" y="4227934"/>
            <a:ext cx="3536454" cy="792088"/>
          </a:xfrm>
          <a:prstGeom prst="rect">
            <a:avLst/>
          </a:prstGeom>
        </p:spPr>
        <p:txBody>
          <a:bodyPr vert="horz" lIns="91440" tIns="45720" rIns="91440" bIns="45720" rtlCol="0" anchor="t">
            <a:noAutofit/>
          </a:bodyPr>
          <a:lstStyle>
            <a:lvl1pPr algn="l" defTabSz="914400" rtl="0" eaLnBrk="1" latinLnBrk="0" hangingPunct="1">
              <a:spcBef>
                <a:spcPct val="0"/>
              </a:spcBef>
              <a:buNone/>
              <a:defRPr sz="3200" b="0" kern="1200" cap="all" baseline="0">
                <a:solidFill>
                  <a:srgbClr val="085BA0"/>
                </a:solidFill>
                <a:latin typeface="Tw Cen MT"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s-ES" sz="1800" cap="none" dirty="0" smtClean="0">
                <a:latin typeface="Arial" panose="020B0604020202020204" pitchFamily="34" charset="0"/>
                <a:cs typeface="Arial" panose="020B0604020202020204" pitchFamily="34" charset="0"/>
                <a:hlinkClick r:id="rId3"/>
              </a:rPr>
              <a:t>www.todoenlanube.net</a:t>
            </a:r>
            <a:endParaRPr lang="es-ES" sz="1800" cap="none" dirty="0" smtClean="0">
              <a:latin typeface="Arial" panose="020B0604020202020204" pitchFamily="34" charset="0"/>
              <a:cs typeface="Arial" panose="020B0604020202020204" pitchFamily="34" charset="0"/>
            </a:endParaRPr>
          </a:p>
          <a:p>
            <a:pPr algn="ctr"/>
            <a:r>
              <a:rPr lang="es-ES" sz="1800" cap="none" dirty="0" smtClean="0">
                <a:latin typeface="Arial" panose="020B0604020202020204" pitchFamily="34" charset="0"/>
                <a:cs typeface="Arial" panose="020B0604020202020204" pitchFamily="34" charset="0"/>
              </a:rPr>
              <a:t>+34 913 29 14 23</a:t>
            </a:r>
          </a:p>
          <a:p>
            <a:pPr algn="ctr"/>
            <a:endParaRPr lang="es-ES" sz="1800" dirty="0">
              <a:latin typeface="Arial" panose="020B0604020202020204" pitchFamily="34" charset="0"/>
              <a:cs typeface="Arial" panose="020B0604020202020204" pitchFamily="34" charset="0"/>
            </a:endParaRPr>
          </a:p>
        </p:txBody>
      </p:sp>
      <p:pic>
        <p:nvPicPr>
          <p:cNvPr id="8" name="7 Imagen"/>
          <p:cNvPicPr/>
          <p:nvPr/>
        </p:nvPicPr>
        <p:blipFill>
          <a:blip r:embed="rId4"/>
          <a:stretch>
            <a:fillRect/>
          </a:stretch>
        </p:blipFill>
        <p:spPr>
          <a:xfrm>
            <a:off x="2475706" y="1121962"/>
            <a:ext cx="4616574" cy="2745932"/>
          </a:xfrm>
          <a:prstGeom prst="rect">
            <a:avLst/>
          </a:prstGeom>
          <a:solidFill>
            <a:schemeClr val="bg2">
              <a:lumMod val="20000"/>
              <a:lumOff val="80000"/>
            </a:schemeClr>
          </a:solidFill>
        </p:spPr>
      </p:pic>
    </p:spTree>
    <p:extLst>
      <p:ext uri="{BB962C8B-B14F-4D97-AF65-F5344CB8AC3E}">
        <p14:creationId xmlns:p14="http://schemas.microsoft.com/office/powerpoint/2010/main" val="217362856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355976" y="411510"/>
            <a:ext cx="4824536" cy="4086454"/>
          </a:xfrm>
        </p:spPr>
        <p:txBody>
          <a:bodyPr>
            <a:normAutofit fontScale="92500" lnSpcReduction="20000"/>
          </a:bodyPr>
          <a:lstStyle/>
          <a:p>
            <a:pPr>
              <a:buFont typeface="Wingdings" panose="05000000000000000000" pitchFamily="2" charset="2"/>
              <a:buChar char="ü"/>
            </a:pPr>
            <a:r>
              <a:rPr lang="es-ES" i="0" dirty="0" smtClean="0"/>
              <a:t>¿Tiene un negocio on-line?</a:t>
            </a:r>
          </a:p>
          <a:p>
            <a:pPr>
              <a:buFont typeface="Wingdings" panose="05000000000000000000" pitchFamily="2" charset="2"/>
              <a:buChar char="ü"/>
            </a:pPr>
            <a:r>
              <a:rPr lang="es-ES" i="0" dirty="0" smtClean="0"/>
              <a:t>¿La mayoría de sus ventas se realizan por medio de e-</a:t>
            </a:r>
            <a:r>
              <a:rPr lang="es-ES" i="0" dirty="0" err="1" smtClean="0"/>
              <a:t>commerce</a:t>
            </a:r>
            <a:r>
              <a:rPr lang="es-ES" i="0" dirty="0" smtClean="0"/>
              <a:t>?</a:t>
            </a:r>
          </a:p>
          <a:p>
            <a:pPr>
              <a:buFont typeface="Wingdings" panose="05000000000000000000" pitchFamily="2" charset="2"/>
              <a:buChar char="ü"/>
            </a:pPr>
            <a:r>
              <a:rPr lang="es-ES" i="0" dirty="0" smtClean="0"/>
              <a:t>¿Los resultados de su negocio dependen en gran medida de Internet?</a:t>
            </a:r>
          </a:p>
          <a:p>
            <a:pPr>
              <a:buFont typeface="Wingdings" panose="05000000000000000000" pitchFamily="2" charset="2"/>
              <a:buChar char="ü"/>
            </a:pPr>
            <a:r>
              <a:rPr lang="es-ES" i="0" dirty="0" smtClean="0"/>
              <a:t>¿Le preocupa la calidad de su servicio on-line?</a:t>
            </a:r>
          </a:p>
          <a:p>
            <a:pPr>
              <a:buFont typeface="Wingdings" panose="05000000000000000000" pitchFamily="2" charset="2"/>
              <a:buChar char="ü"/>
            </a:pPr>
            <a:r>
              <a:rPr lang="es-ES" i="0" dirty="0" smtClean="0"/>
              <a:t>¿Quiere que sus usuarios disfruten de la </a:t>
            </a:r>
            <a:r>
              <a:rPr lang="es-ES" i="0" dirty="0"/>
              <a:t>mejor experiencia on-line </a:t>
            </a:r>
            <a:r>
              <a:rPr lang="es-ES" i="0" dirty="0" smtClean="0"/>
              <a:t>?</a:t>
            </a:r>
          </a:p>
          <a:p>
            <a:pPr>
              <a:buFont typeface="Wingdings" panose="05000000000000000000" pitchFamily="2" charset="2"/>
              <a:buChar char="ü"/>
            </a:pPr>
            <a:r>
              <a:rPr lang="es-ES" i="0" dirty="0" smtClean="0"/>
              <a:t>¿Quiere mejorar las vías de comunicación interna en su empresa?</a:t>
            </a:r>
          </a:p>
          <a:p>
            <a:pPr>
              <a:buFont typeface="Wingdings" panose="05000000000000000000" pitchFamily="2" charset="2"/>
              <a:buChar char="ü"/>
            </a:pPr>
            <a:r>
              <a:rPr lang="es-ES" i="0" dirty="0" smtClean="0"/>
              <a:t>¿Necesita aumentar el número de conversiones?</a:t>
            </a:r>
          </a:p>
          <a:p>
            <a:pPr>
              <a:buFont typeface="Wingdings" panose="05000000000000000000" pitchFamily="2" charset="2"/>
              <a:buChar char="ü"/>
            </a:pPr>
            <a:r>
              <a:rPr lang="es-ES" i="0" dirty="0" smtClean="0"/>
              <a:t>Tiene dudas sobre la seguridad de su </a:t>
            </a:r>
            <a:r>
              <a:rPr lang="es-ES" i="0" dirty="0" err="1" smtClean="0"/>
              <a:t>website</a:t>
            </a:r>
            <a:r>
              <a:rPr lang="es-ES" i="0" dirty="0" smtClean="0"/>
              <a:t>?</a:t>
            </a:r>
          </a:p>
        </p:txBody>
      </p:sp>
      <p:sp>
        <p:nvSpPr>
          <p:cNvPr id="8" name="7 Marcador de pie de página"/>
          <p:cNvSpPr>
            <a:spLocks noGrp="1"/>
          </p:cNvSpPr>
          <p:nvPr>
            <p:ph type="ftr" sz="quarter" idx="16"/>
          </p:nvPr>
        </p:nvSpPr>
        <p:spPr/>
        <p:txBody>
          <a:bodyPr/>
          <a:lstStyle/>
          <a:p>
            <a:r>
              <a:rPr lang="es-ES" b="1" smtClean="0"/>
              <a:t>151027A presentación de servicios</a:t>
            </a:r>
            <a:endParaRPr lang="es-ES" sz="1400" b="1" dirty="0" smtClean="0"/>
          </a:p>
        </p:txBody>
      </p:sp>
      <p:sp>
        <p:nvSpPr>
          <p:cNvPr id="9" name="8 Marcador de número de diapositiva"/>
          <p:cNvSpPr>
            <a:spLocks noGrp="1"/>
          </p:cNvSpPr>
          <p:nvPr>
            <p:ph type="sldNum" sz="quarter" idx="15"/>
          </p:nvPr>
        </p:nvSpPr>
        <p:spPr/>
        <p:txBody>
          <a:bodyPr/>
          <a:lstStyle/>
          <a:p>
            <a:fld id="{BE321F23-417C-45CE-B963-D94624B87839}" type="slidenum">
              <a:rPr lang="es-ES" smtClean="0"/>
              <a:t>2</a:t>
            </a:fld>
            <a:endParaRPr lang="es-ES" dirty="0"/>
          </a:p>
        </p:txBody>
      </p:sp>
      <p:sp>
        <p:nvSpPr>
          <p:cNvPr id="6" name="5 Nube"/>
          <p:cNvSpPr/>
          <p:nvPr/>
        </p:nvSpPr>
        <p:spPr>
          <a:xfrm>
            <a:off x="971600" y="627534"/>
            <a:ext cx="6915726" cy="3939902"/>
          </a:xfrm>
          <a:prstGeom prst="cloud">
            <a:avLst/>
          </a:prstGeom>
          <a:solidFill>
            <a:schemeClr val="bg2">
              <a:lumMod val="20000"/>
              <a:lumOff val="80000"/>
            </a:schemeClr>
          </a:solidFill>
          <a:ln>
            <a:solidFill>
              <a:schemeClr val="tx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600" b="1" dirty="0" smtClean="0">
                <a:solidFill>
                  <a:srgbClr val="00B0F0"/>
                </a:solidFill>
                <a:latin typeface="Arial" panose="020B0604020202020204" pitchFamily="34" charset="0"/>
                <a:cs typeface="Arial" panose="020B0604020202020204" pitchFamily="34" charset="0"/>
              </a:rPr>
              <a:t>¿Sabe cómo </a:t>
            </a:r>
            <a:r>
              <a:rPr lang="es-ES" sz="3600" b="1" dirty="0">
                <a:solidFill>
                  <a:srgbClr val="00B0F0"/>
                </a:solidFill>
                <a:latin typeface="Arial" panose="020B0604020202020204" pitchFamily="34" charset="0"/>
                <a:cs typeface="Arial" panose="020B0604020202020204" pitchFamily="34" charset="0"/>
              </a:rPr>
              <a:t>afecta el “performance” de su </a:t>
            </a:r>
            <a:r>
              <a:rPr lang="es-ES" sz="3600" b="1" dirty="0" err="1">
                <a:solidFill>
                  <a:srgbClr val="00B0F0"/>
                </a:solidFill>
                <a:latin typeface="Arial" panose="020B0604020202020204" pitchFamily="34" charset="0"/>
                <a:cs typeface="Arial" panose="020B0604020202020204" pitchFamily="34" charset="0"/>
              </a:rPr>
              <a:t>website</a:t>
            </a:r>
            <a:r>
              <a:rPr lang="es-ES" sz="3600" b="1" dirty="0">
                <a:solidFill>
                  <a:srgbClr val="00B0F0"/>
                </a:solidFill>
                <a:latin typeface="Arial" panose="020B0604020202020204" pitchFamily="34" charset="0"/>
                <a:cs typeface="Arial" panose="020B0604020202020204" pitchFamily="34" charset="0"/>
              </a:rPr>
              <a:t> en el comportamiento de sus usuarios</a:t>
            </a:r>
            <a:r>
              <a:rPr lang="es-ES" sz="3600" b="1" dirty="0" smtClean="0">
                <a:solidFill>
                  <a:srgbClr val="00B0F0"/>
                </a:solidFill>
                <a:latin typeface="Arial" panose="020B0604020202020204" pitchFamily="34" charset="0"/>
                <a:cs typeface="Arial" panose="020B0604020202020204" pitchFamily="34" charset="0"/>
              </a:rPr>
              <a:t>?</a:t>
            </a:r>
            <a:endParaRPr lang="es-ES" sz="3600" b="1" dirty="0">
              <a:solidFill>
                <a:srgbClr val="00B0F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4251879"/>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Marcador de pie de página"/>
          <p:cNvSpPr>
            <a:spLocks noGrp="1"/>
          </p:cNvSpPr>
          <p:nvPr>
            <p:ph type="ftr" sz="quarter" idx="16"/>
          </p:nvPr>
        </p:nvSpPr>
        <p:spPr/>
        <p:txBody>
          <a:bodyPr/>
          <a:lstStyle/>
          <a:p>
            <a:r>
              <a:rPr lang="es-ES" b="1" smtClean="0"/>
              <a:t>151027A presentación de servicios</a:t>
            </a:r>
            <a:endParaRPr lang="es-ES" sz="1400" b="1" dirty="0" smtClean="0"/>
          </a:p>
        </p:txBody>
      </p:sp>
      <p:sp>
        <p:nvSpPr>
          <p:cNvPr id="9" name="8 Marcador de número de diapositiva"/>
          <p:cNvSpPr>
            <a:spLocks noGrp="1"/>
          </p:cNvSpPr>
          <p:nvPr>
            <p:ph type="sldNum" sz="quarter" idx="15"/>
          </p:nvPr>
        </p:nvSpPr>
        <p:spPr/>
        <p:txBody>
          <a:bodyPr/>
          <a:lstStyle/>
          <a:p>
            <a:fld id="{BE321F23-417C-45CE-B963-D94624B87839}" type="slidenum">
              <a:rPr lang="es-ES" smtClean="0"/>
              <a:t>3</a:t>
            </a:fld>
            <a:endParaRPr lang="es-ES"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2207" y="2067694"/>
            <a:ext cx="7945042" cy="30037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9 Nube"/>
          <p:cNvSpPr/>
          <p:nvPr/>
        </p:nvSpPr>
        <p:spPr>
          <a:xfrm>
            <a:off x="345952" y="51470"/>
            <a:ext cx="5112569" cy="2664295"/>
          </a:xfrm>
          <a:prstGeom prst="cloud">
            <a:avLst/>
          </a:prstGeom>
          <a:solidFill>
            <a:schemeClr val="bg2">
              <a:lumMod val="20000"/>
              <a:lumOff val="80000"/>
            </a:schemeClr>
          </a:solidFill>
          <a:ln>
            <a:solidFill>
              <a:schemeClr val="tx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solidFill>
                  <a:srgbClr val="00B0F0"/>
                </a:solidFill>
                <a:latin typeface="Arial" panose="020B0604020202020204" pitchFamily="34" charset="0"/>
                <a:cs typeface="Arial" panose="020B0604020202020204" pitchFamily="34" charset="0"/>
              </a:rPr>
              <a:t>Un </a:t>
            </a:r>
            <a:r>
              <a:rPr lang="es-ES" sz="2000" b="1" dirty="0" smtClean="0">
                <a:solidFill>
                  <a:schemeClr val="tx2">
                    <a:lumMod val="25000"/>
                  </a:schemeClr>
                </a:solidFill>
                <a:latin typeface="Arial" panose="020B0604020202020204" pitchFamily="34" charset="0"/>
                <a:cs typeface="Arial" panose="020B0604020202020204" pitchFamily="34" charset="0"/>
              </a:rPr>
              <a:t>incremento </a:t>
            </a:r>
            <a:r>
              <a:rPr lang="es-ES" sz="2000" b="1" dirty="0">
                <a:solidFill>
                  <a:schemeClr val="tx2">
                    <a:lumMod val="25000"/>
                  </a:schemeClr>
                </a:solidFill>
                <a:latin typeface="Arial" panose="020B0604020202020204" pitchFamily="34" charset="0"/>
                <a:cs typeface="Arial" panose="020B0604020202020204" pitchFamily="34" charset="0"/>
              </a:rPr>
              <a:t>de 1 segundo </a:t>
            </a:r>
            <a:r>
              <a:rPr lang="es-ES" sz="2000" b="1" dirty="0">
                <a:solidFill>
                  <a:srgbClr val="00B0F0"/>
                </a:solidFill>
                <a:latin typeface="Arial" panose="020B0604020202020204" pitchFamily="34" charset="0"/>
                <a:cs typeface="Arial" panose="020B0604020202020204" pitchFamily="34" charset="0"/>
              </a:rPr>
              <a:t>en la </a:t>
            </a:r>
            <a:r>
              <a:rPr lang="es-ES" sz="2000" b="1" dirty="0" smtClean="0">
                <a:solidFill>
                  <a:srgbClr val="00B0F0"/>
                </a:solidFill>
                <a:latin typeface="Arial" panose="020B0604020202020204" pitchFamily="34" charset="0"/>
                <a:cs typeface="Arial" panose="020B0604020202020204" pitchFamily="34" charset="0"/>
              </a:rPr>
              <a:t>carga </a:t>
            </a:r>
            <a:r>
              <a:rPr lang="es-ES" sz="2000" b="1" dirty="0">
                <a:solidFill>
                  <a:srgbClr val="00B0F0"/>
                </a:solidFill>
                <a:latin typeface="Arial" panose="020B0604020202020204" pitchFamily="34" charset="0"/>
                <a:cs typeface="Arial" panose="020B0604020202020204" pitchFamily="34" charset="0"/>
              </a:rPr>
              <a:t>puede resultar en </a:t>
            </a:r>
            <a:r>
              <a:rPr lang="es-ES" sz="2000" b="1" dirty="0" smtClean="0">
                <a:solidFill>
                  <a:srgbClr val="00B0F0"/>
                </a:solidFill>
                <a:latin typeface="Arial" panose="020B0604020202020204" pitchFamily="34" charset="0"/>
                <a:cs typeface="Arial" panose="020B0604020202020204" pitchFamily="34" charset="0"/>
              </a:rPr>
              <a:t>un </a:t>
            </a:r>
            <a:r>
              <a:rPr lang="es-ES" sz="2000" b="1" dirty="0" smtClean="0">
                <a:solidFill>
                  <a:schemeClr val="tx2">
                    <a:lumMod val="25000"/>
                  </a:schemeClr>
                </a:solidFill>
                <a:latin typeface="Arial" panose="020B0604020202020204" pitchFamily="34" charset="0"/>
                <a:cs typeface="Arial" panose="020B0604020202020204" pitchFamily="34" charset="0"/>
              </a:rPr>
              <a:t>- </a:t>
            </a:r>
            <a:r>
              <a:rPr lang="es-ES" sz="2000" b="1" dirty="0">
                <a:solidFill>
                  <a:schemeClr val="tx2">
                    <a:lumMod val="25000"/>
                  </a:schemeClr>
                </a:solidFill>
                <a:latin typeface="Arial" panose="020B0604020202020204" pitchFamily="34" charset="0"/>
                <a:cs typeface="Arial" panose="020B0604020202020204" pitchFamily="34" charset="0"/>
              </a:rPr>
              <a:t>7% </a:t>
            </a:r>
            <a:r>
              <a:rPr lang="es-ES" sz="2000" b="1" dirty="0" smtClean="0">
                <a:solidFill>
                  <a:schemeClr val="tx2">
                    <a:lumMod val="25000"/>
                  </a:schemeClr>
                </a:solidFill>
                <a:latin typeface="Arial" panose="020B0604020202020204" pitchFamily="34" charset="0"/>
                <a:cs typeface="Arial" panose="020B0604020202020204" pitchFamily="34" charset="0"/>
              </a:rPr>
              <a:t>de conversiones</a:t>
            </a:r>
            <a:r>
              <a:rPr lang="es-ES" sz="2000" b="1" dirty="0">
                <a:solidFill>
                  <a:srgbClr val="00B0F0"/>
                </a:solidFill>
                <a:latin typeface="Arial" panose="020B0604020202020204" pitchFamily="34" charset="0"/>
                <a:cs typeface="Arial" panose="020B0604020202020204" pitchFamily="34" charset="0"/>
              </a:rPr>
              <a:t>. (</a:t>
            </a:r>
            <a:r>
              <a:rPr lang="es-ES" sz="2000" b="1" dirty="0" err="1">
                <a:solidFill>
                  <a:srgbClr val="00B0F0"/>
                </a:solidFill>
                <a:latin typeface="Arial" panose="020B0604020202020204" pitchFamily="34" charset="0"/>
                <a:cs typeface="Arial" panose="020B0604020202020204" pitchFamily="34" charset="0"/>
              </a:rPr>
              <a:t>Kissmetrics</a:t>
            </a:r>
            <a:r>
              <a:rPr lang="es-ES" sz="2000" b="1" dirty="0" smtClean="0">
                <a:solidFill>
                  <a:srgbClr val="00B0F0"/>
                </a:solidFill>
                <a:latin typeface="Arial" panose="020B0604020202020204" pitchFamily="34" charset="0"/>
                <a:cs typeface="Arial" panose="020B0604020202020204" pitchFamily="34" charset="0"/>
              </a:rPr>
              <a:t>)</a:t>
            </a:r>
            <a:endParaRPr lang="es-ES" sz="2000" b="1" dirty="0">
              <a:solidFill>
                <a:srgbClr val="00B0F0"/>
              </a:solidFill>
              <a:latin typeface="Arial" panose="020B0604020202020204" pitchFamily="34" charset="0"/>
              <a:cs typeface="Arial" panose="020B0604020202020204" pitchFamily="34" charset="0"/>
            </a:endParaRPr>
          </a:p>
        </p:txBody>
      </p:sp>
      <p:sp>
        <p:nvSpPr>
          <p:cNvPr id="11" name="10 Nube"/>
          <p:cNvSpPr/>
          <p:nvPr/>
        </p:nvSpPr>
        <p:spPr>
          <a:xfrm>
            <a:off x="4002854" y="2348999"/>
            <a:ext cx="5040560" cy="2561211"/>
          </a:xfrm>
          <a:prstGeom prst="cloud">
            <a:avLst/>
          </a:prstGeom>
          <a:solidFill>
            <a:schemeClr val="bg2">
              <a:lumMod val="20000"/>
              <a:lumOff val="80000"/>
            </a:schemeClr>
          </a:solidFill>
          <a:ln>
            <a:solidFill>
              <a:schemeClr val="tx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smtClean="0">
                <a:solidFill>
                  <a:schemeClr val="tx2">
                    <a:lumMod val="25000"/>
                  </a:schemeClr>
                </a:solidFill>
                <a:latin typeface="Arial" panose="020B0604020202020204" pitchFamily="34" charset="0"/>
                <a:cs typeface="Arial" panose="020B0604020202020204" pitchFamily="34" charset="0"/>
              </a:rPr>
              <a:t>Bajar en 2 segundos </a:t>
            </a:r>
            <a:r>
              <a:rPr lang="es-ES" sz="2000" b="1" dirty="0" smtClean="0">
                <a:solidFill>
                  <a:srgbClr val="00B0F0"/>
                </a:solidFill>
                <a:latin typeface="Arial" panose="020B0604020202020204" pitchFamily="34" charset="0"/>
                <a:cs typeface="Arial" panose="020B0604020202020204" pitchFamily="34" charset="0"/>
              </a:rPr>
              <a:t>el tiempo </a:t>
            </a:r>
            <a:r>
              <a:rPr lang="es-ES" sz="2000" b="1" dirty="0">
                <a:solidFill>
                  <a:srgbClr val="00B0F0"/>
                </a:solidFill>
                <a:latin typeface="Arial" panose="020B0604020202020204" pitchFamily="34" charset="0"/>
                <a:cs typeface="Arial" panose="020B0604020202020204" pitchFamily="34" charset="0"/>
              </a:rPr>
              <a:t> de carga </a:t>
            </a:r>
            <a:r>
              <a:rPr lang="es-ES" sz="2000" b="1" dirty="0" smtClean="0">
                <a:solidFill>
                  <a:srgbClr val="00B0F0"/>
                </a:solidFill>
                <a:latin typeface="Arial" panose="020B0604020202020204" pitchFamily="34" charset="0"/>
                <a:cs typeface="Arial" panose="020B0604020202020204" pitchFamily="34" charset="0"/>
              </a:rPr>
              <a:t>¡</a:t>
            </a:r>
            <a:r>
              <a:rPr lang="es-ES" sz="2000" b="1" dirty="0">
                <a:solidFill>
                  <a:srgbClr val="00B0F0"/>
                </a:solidFill>
                <a:latin typeface="Arial" panose="020B0604020202020204" pitchFamily="34" charset="0"/>
                <a:cs typeface="Arial" panose="020B0604020202020204" pitchFamily="34" charset="0"/>
              </a:rPr>
              <a:t>implicaría un </a:t>
            </a:r>
            <a:r>
              <a:rPr lang="es-ES" sz="2000" b="1" dirty="0">
                <a:solidFill>
                  <a:schemeClr val="tx2">
                    <a:lumMod val="25000"/>
                  </a:schemeClr>
                </a:solidFill>
                <a:latin typeface="Arial" panose="020B0604020202020204" pitchFamily="34" charset="0"/>
                <a:cs typeface="Arial" panose="020B0604020202020204" pitchFamily="34" charset="0"/>
              </a:rPr>
              <a:t>incremento del 14% en las conversiones</a:t>
            </a:r>
            <a:r>
              <a:rPr lang="es-ES" sz="2000" b="1" dirty="0">
                <a:solidFill>
                  <a:srgbClr val="00B0F0"/>
                </a:solidFill>
                <a:latin typeface="Arial" panose="020B0604020202020204" pitchFamily="34" charset="0"/>
                <a:cs typeface="Arial" panose="020B0604020202020204" pitchFamily="34" charset="0"/>
              </a:rPr>
              <a:t>!</a:t>
            </a:r>
          </a:p>
        </p:txBody>
      </p:sp>
      <p:sp>
        <p:nvSpPr>
          <p:cNvPr id="13" name="12 Nube"/>
          <p:cNvSpPr/>
          <p:nvPr/>
        </p:nvSpPr>
        <p:spPr>
          <a:xfrm>
            <a:off x="4355976" y="267494"/>
            <a:ext cx="5112569" cy="2664295"/>
          </a:xfrm>
          <a:prstGeom prst="cloud">
            <a:avLst/>
          </a:prstGeom>
          <a:solidFill>
            <a:schemeClr val="bg2">
              <a:lumMod val="20000"/>
              <a:lumOff val="80000"/>
            </a:schemeClr>
          </a:solidFill>
          <a:ln>
            <a:solidFill>
              <a:schemeClr val="tx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b="1" dirty="0" smtClean="0">
                <a:solidFill>
                  <a:srgbClr val="00B0F0"/>
                </a:solidFill>
                <a:latin typeface="Arial" panose="020B0604020202020204" pitchFamily="34" charset="0"/>
                <a:cs typeface="Arial" panose="020B0604020202020204" pitchFamily="34" charset="0"/>
              </a:rPr>
              <a:t>Los usuarios </a:t>
            </a:r>
            <a:r>
              <a:rPr lang="es-ES" sz="2400" b="1" dirty="0">
                <a:solidFill>
                  <a:schemeClr val="tx2">
                    <a:lumMod val="25000"/>
                  </a:schemeClr>
                </a:solidFill>
                <a:latin typeface="Arial" panose="020B0604020202020204" pitchFamily="34" charset="0"/>
                <a:cs typeface="Arial" panose="020B0604020202020204" pitchFamily="34" charset="0"/>
              </a:rPr>
              <a:t>abandonarán un sitio web lento</a:t>
            </a:r>
            <a:r>
              <a:rPr lang="es-ES" sz="2400" b="1" dirty="0">
                <a:solidFill>
                  <a:srgbClr val="00B0F0"/>
                </a:solidFill>
                <a:latin typeface="Arial" panose="020B0604020202020204" pitchFamily="34" charset="0"/>
                <a:cs typeface="Arial" panose="020B0604020202020204" pitchFamily="34" charset="0"/>
              </a:rPr>
              <a:t> (Porcentaje de rebote)</a:t>
            </a:r>
          </a:p>
        </p:txBody>
      </p:sp>
      <p:sp>
        <p:nvSpPr>
          <p:cNvPr id="15" name="14 Nube"/>
          <p:cNvSpPr/>
          <p:nvPr/>
        </p:nvSpPr>
        <p:spPr>
          <a:xfrm>
            <a:off x="197261" y="2233219"/>
            <a:ext cx="5409953" cy="2792773"/>
          </a:xfrm>
          <a:prstGeom prst="cloud">
            <a:avLst/>
          </a:prstGeom>
          <a:solidFill>
            <a:schemeClr val="bg2">
              <a:lumMod val="20000"/>
              <a:lumOff val="80000"/>
            </a:schemeClr>
          </a:solidFill>
          <a:ln>
            <a:solidFill>
              <a:schemeClr val="tx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b="1" dirty="0">
                <a:solidFill>
                  <a:schemeClr val="tx2">
                    <a:lumMod val="25000"/>
                  </a:schemeClr>
                </a:solidFill>
                <a:latin typeface="Arial" panose="020B0604020202020204" pitchFamily="34" charset="0"/>
                <a:cs typeface="Arial" panose="020B0604020202020204" pitchFamily="34" charset="0"/>
              </a:rPr>
              <a:t>El 57% </a:t>
            </a:r>
            <a:r>
              <a:rPr lang="es-ES" sz="2400" b="1" dirty="0">
                <a:solidFill>
                  <a:srgbClr val="00B0F0"/>
                </a:solidFill>
                <a:latin typeface="Arial" panose="020B0604020202020204" pitchFamily="34" charset="0"/>
                <a:cs typeface="Arial" panose="020B0604020202020204" pitchFamily="34" charset="0"/>
              </a:rPr>
              <a:t>de los </a:t>
            </a:r>
            <a:r>
              <a:rPr lang="es-ES" sz="2400" b="1" dirty="0" smtClean="0">
                <a:solidFill>
                  <a:srgbClr val="00B0F0"/>
                </a:solidFill>
                <a:latin typeface="Arial" panose="020B0604020202020204" pitchFamily="34" charset="0"/>
                <a:cs typeface="Arial" panose="020B0604020202020204" pitchFamily="34" charset="0"/>
              </a:rPr>
              <a:t>usuarios </a:t>
            </a:r>
            <a:r>
              <a:rPr lang="es-ES" sz="2400" b="1" dirty="0">
                <a:solidFill>
                  <a:srgbClr val="00B0F0"/>
                </a:solidFill>
                <a:latin typeface="Arial" panose="020B0604020202020204" pitchFamily="34" charset="0"/>
                <a:cs typeface="Arial" panose="020B0604020202020204" pitchFamily="34" charset="0"/>
              </a:rPr>
              <a:t>online </a:t>
            </a:r>
            <a:r>
              <a:rPr lang="es-ES" sz="2400" b="1" dirty="0">
                <a:solidFill>
                  <a:schemeClr val="tx2">
                    <a:lumMod val="25000"/>
                  </a:schemeClr>
                </a:solidFill>
                <a:latin typeface="Arial" panose="020B0604020202020204" pitchFamily="34" charset="0"/>
                <a:cs typeface="Arial" panose="020B0604020202020204" pitchFamily="34" charset="0"/>
              </a:rPr>
              <a:t>abandonará</a:t>
            </a:r>
            <a:r>
              <a:rPr lang="es-ES" sz="2400" b="1" dirty="0">
                <a:solidFill>
                  <a:srgbClr val="00B0F0"/>
                </a:solidFill>
                <a:latin typeface="Arial" panose="020B0604020202020204" pitchFamily="34" charset="0"/>
                <a:cs typeface="Arial" panose="020B0604020202020204" pitchFamily="34" charset="0"/>
              </a:rPr>
              <a:t> un sitio web que </a:t>
            </a:r>
            <a:r>
              <a:rPr lang="es-ES" sz="2400" b="1" dirty="0">
                <a:solidFill>
                  <a:schemeClr val="tx2">
                    <a:lumMod val="25000"/>
                  </a:schemeClr>
                </a:solidFill>
                <a:latin typeface="Arial" panose="020B0604020202020204" pitchFamily="34" charset="0"/>
                <a:cs typeface="Arial" panose="020B0604020202020204" pitchFamily="34" charset="0"/>
              </a:rPr>
              <a:t>tarda más de 3 segundos </a:t>
            </a:r>
            <a:r>
              <a:rPr lang="es-ES" sz="2400" b="1" dirty="0">
                <a:solidFill>
                  <a:srgbClr val="00B0F0"/>
                </a:solidFill>
                <a:latin typeface="Arial" panose="020B0604020202020204" pitchFamily="34" charset="0"/>
                <a:cs typeface="Arial" panose="020B0604020202020204" pitchFamily="34" charset="0"/>
              </a:rPr>
              <a:t>en </a:t>
            </a:r>
            <a:r>
              <a:rPr lang="es-ES" sz="2400" b="1" dirty="0" smtClean="0">
                <a:solidFill>
                  <a:srgbClr val="00B0F0"/>
                </a:solidFill>
                <a:latin typeface="Arial" panose="020B0604020202020204" pitchFamily="34" charset="0"/>
                <a:cs typeface="Arial" panose="020B0604020202020204" pitchFamily="34" charset="0"/>
              </a:rPr>
              <a:t>cargar</a:t>
            </a:r>
            <a:endParaRPr lang="es-ES" sz="2400" b="1" dirty="0">
              <a:solidFill>
                <a:srgbClr val="00B0F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9384332"/>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ppt_w</p:attrName>
                                        </p:attrNameLst>
                                      </p:cBhvr>
                                      <p:tavLst>
                                        <p:tav tm="0">
                                          <p:val>
                                            <p:fltVal val="0"/>
                                          </p:val>
                                        </p:tav>
                                        <p:tav tm="100000">
                                          <p:val>
                                            <p:strVal val="#ppt_w"/>
                                          </p:val>
                                        </p:tav>
                                      </p:tavLst>
                                    </p:anim>
                                    <p:anim calcmode="lin" valueType="num">
                                      <p:cBhvr>
                                        <p:cTn id="8" dur="1000" fill="hold"/>
                                        <p:tgtEl>
                                          <p:spTgt spid="10"/>
                                        </p:tgtEl>
                                        <p:attrNameLst>
                                          <p:attrName>ppt_h</p:attrName>
                                        </p:attrNameLst>
                                      </p:cBhvr>
                                      <p:tavLst>
                                        <p:tav tm="0">
                                          <p:val>
                                            <p:fltVal val="0"/>
                                          </p:val>
                                        </p:tav>
                                        <p:tav tm="100000">
                                          <p:val>
                                            <p:strVal val="#ppt_h"/>
                                          </p:val>
                                        </p:tav>
                                      </p:tavLst>
                                    </p:anim>
                                    <p:anim calcmode="lin" valueType="num">
                                      <p:cBhvr>
                                        <p:cTn id="9" dur="1000" fill="hold"/>
                                        <p:tgtEl>
                                          <p:spTgt spid="10"/>
                                        </p:tgtEl>
                                        <p:attrNameLst>
                                          <p:attrName>style.rotation</p:attrName>
                                        </p:attrNameLst>
                                      </p:cBhvr>
                                      <p:tavLst>
                                        <p:tav tm="0">
                                          <p:val>
                                            <p:fltVal val="90"/>
                                          </p:val>
                                        </p:tav>
                                        <p:tav tm="100000">
                                          <p:val>
                                            <p:fltVal val="0"/>
                                          </p:val>
                                        </p:tav>
                                      </p:tavLst>
                                    </p:anim>
                                    <p:animEffect transition="in" filter="fade">
                                      <p:cBhvr>
                                        <p:cTn id="10" dur="10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25"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p:cTn id="15" dur="500" decel="50000" fill="hold">
                                          <p:stCondLst>
                                            <p:cond delay="0"/>
                                          </p:stCondLst>
                                        </p:cTn>
                                        <p:tgtEl>
                                          <p:spTgt spid="11"/>
                                        </p:tgtEl>
                                        <p:attrNameLst>
                                          <p:attrName>style.rotation</p:attrName>
                                        </p:attrNameLst>
                                      </p:cBhvr>
                                      <p:tavLst>
                                        <p:tav tm="0">
                                          <p:val>
                                            <p:fltVal val="-90"/>
                                          </p:val>
                                        </p:tav>
                                        <p:tav tm="100000">
                                          <p:val>
                                            <p:fltVal val="0"/>
                                          </p:val>
                                        </p:tav>
                                      </p:tavLst>
                                    </p:anim>
                                    <p:anim calcmode="lin" valueType="num">
                                      <p:cBhvr>
                                        <p:cTn id="16" dur="500" decel="50000" fill="hold">
                                          <p:stCondLst>
                                            <p:cond delay="0"/>
                                          </p:stCondLst>
                                        </p:cTn>
                                        <p:tgtEl>
                                          <p:spTgt spid="11"/>
                                        </p:tgtEl>
                                        <p:attrNameLst>
                                          <p:attrName>ppt_w</p:attrName>
                                        </p:attrNameLst>
                                      </p:cBhvr>
                                      <p:tavLst>
                                        <p:tav tm="0">
                                          <p:val>
                                            <p:strVal val="#ppt_w"/>
                                          </p:val>
                                        </p:tav>
                                        <p:tav tm="100000">
                                          <p:val>
                                            <p:strVal val="#ppt_w*.05"/>
                                          </p:val>
                                        </p:tav>
                                      </p:tavLst>
                                    </p:anim>
                                    <p:anim calcmode="lin" valueType="num">
                                      <p:cBhvr>
                                        <p:cTn id="17" dur="500" accel="50000" fill="hold">
                                          <p:stCondLst>
                                            <p:cond delay="500"/>
                                          </p:stCondLst>
                                        </p:cTn>
                                        <p:tgtEl>
                                          <p:spTgt spid="11"/>
                                        </p:tgtEl>
                                        <p:attrNameLst>
                                          <p:attrName>ppt_w</p:attrName>
                                        </p:attrNameLst>
                                      </p:cBhvr>
                                      <p:tavLst>
                                        <p:tav tm="0">
                                          <p:val>
                                            <p:strVal val="#ppt_w*.05"/>
                                          </p:val>
                                        </p:tav>
                                        <p:tav tm="100000">
                                          <p:val>
                                            <p:strVal val="#ppt_w"/>
                                          </p:val>
                                        </p:tav>
                                      </p:tavLst>
                                    </p:anim>
                                    <p:anim calcmode="lin" valueType="num">
                                      <p:cBhvr>
                                        <p:cTn id="18" dur="1000" fill="hold"/>
                                        <p:tgtEl>
                                          <p:spTgt spid="11"/>
                                        </p:tgtEl>
                                        <p:attrNameLst>
                                          <p:attrName>ppt_h</p:attrName>
                                        </p:attrNameLst>
                                      </p:cBhvr>
                                      <p:tavLst>
                                        <p:tav tm="0">
                                          <p:val>
                                            <p:strVal val="#ppt_h"/>
                                          </p:val>
                                        </p:tav>
                                        <p:tav tm="100000">
                                          <p:val>
                                            <p:strVal val="#ppt_h"/>
                                          </p:val>
                                        </p:tav>
                                      </p:tavLst>
                                    </p:anim>
                                    <p:anim calcmode="lin" valueType="num">
                                      <p:cBhvr>
                                        <p:cTn id="19" dur="500" decel="50000" fill="hold">
                                          <p:stCondLst>
                                            <p:cond delay="0"/>
                                          </p:stCondLst>
                                        </p:cTn>
                                        <p:tgtEl>
                                          <p:spTgt spid="11"/>
                                        </p:tgtEl>
                                        <p:attrNameLst>
                                          <p:attrName>ppt_x</p:attrName>
                                        </p:attrNameLst>
                                      </p:cBhvr>
                                      <p:tavLst>
                                        <p:tav tm="0">
                                          <p:val>
                                            <p:strVal val="#ppt_x+.4"/>
                                          </p:val>
                                        </p:tav>
                                        <p:tav tm="100000">
                                          <p:val>
                                            <p:strVal val="#ppt_x"/>
                                          </p:val>
                                        </p:tav>
                                      </p:tavLst>
                                    </p:anim>
                                    <p:anim calcmode="lin" valueType="num">
                                      <p:cBhvr>
                                        <p:cTn id="20" dur="500" decel="50000" fill="hold">
                                          <p:stCondLst>
                                            <p:cond delay="0"/>
                                          </p:stCondLst>
                                        </p:cTn>
                                        <p:tgtEl>
                                          <p:spTgt spid="11"/>
                                        </p:tgtEl>
                                        <p:attrNameLst>
                                          <p:attrName>ppt_y</p:attrName>
                                        </p:attrNameLst>
                                      </p:cBhvr>
                                      <p:tavLst>
                                        <p:tav tm="0">
                                          <p:val>
                                            <p:strVal val="#ppt_y-.2"/>
                                          </p:val>
                                        </p:tav>
                                        <p:tav tm="100000">
                                          <p:val>
                                            <p:strVal val="#ppt_y+.1"/>
                                          </p:val>
                                        </p:tav>
                                      </p:tavLst>
                                    </p:anim>
                                    <p:anim calcmode="lin" valueType="num">
                                      <p:cBhvr>
                                        <p:cTn id="21" dur="500" accel="50000" fill="hold">
                                          <p:stCondLst>
                                            <p:cond delay="500"/>
                                          </p:stCondLst>
                                        </p:cTn>
                                        <p:tgtEl>
                                          <p:spTgt spid="11"/>
                                        </p:tgtEl>
                                        <p:attrNameLst>
                                          <p:attrName>ppt_y</p:attrName>
                                        </p:attrNameLst>
                                      </p:cBhvr>
                                      <p:tavLst>
                                        <p:tav tm="0">
                                          <p:val>
                                            <p:strVal val="#ppt_y+.1"/>
                                          </p:val>
                                        </p:tav>
                                        <p:tav tm="100000">
                                          <p:val>
                                            <p:strVal val="#ppt_y"/>
                                          </p:val>
                                        </p:tav>
                                      </p:tavLst>
                                    </p:anim>
                                    <p:animEffect transition="in" filter="fade">
                                      <p:cBhvr>
                                        <p:cTn id="22" dur="1000" decel="50000">
                                          <p:stCondLst>
                                            <p:cond delay="0"/>
                                          </p:stCondLst>
                                        </p:cTn>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randombar(horizontal)">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41" presetClass="entr" presetSubtype="0" fill="hold" grpId="0" nodeType="clickEffect">
                                  <p:stCondLst>
                                    <p:cond delay="0"/>
                                  </p:stCondLst>
                                  <p:iterate type="lt">
                                    <p:tmPct val="10000"/>
                                  </p:iterate>
                                  <p:childTnLst>
                                    <p:set>
                                      <p:cBhvr>
                                        <p:cTn id="31" dur="1" fill="hold">
                                          <p:stCondLst>
                                            <p:cond delay="0"/>
                                          </p:stCondLst>
                                        </p:cTn>
                                        <p:tgtEl>
                                          <p:spTgt spid="15"/>
                                        </p:tgtEl>
                                        <p:attrNameLst>
                                          <p:attrName>style.visibility</p:attrName>
                                        </p:attrNameLst>
                                      </p:cBhvr>
                                      <p:to>
                                        <p:strVal val="visible"/>
                                      </p:to>
                                    </p:set>
                                    <p:anim calcmode="lin" valueType="num">
                                      <p:cBhvr>
                                        <p:cTn id="32" dur="500" fill="hold"/>
                                        <p:tgtEl>
                                          <p:spTgt spid="15"/>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15"/>
                                        </p:tgtEl>
                                        <p:attrNameLst>
                                          <p:attrName>ppt_y</p:attrName>
                                        </p:attrNameLst>
                                      </p:cBhvr>
                                      <p:tavLst>
                                        <p:tav tm="0">
                                          <p:val>
                                            <p:strVal val="#ppt_y"/>
                                          </p:val>
                                        </p:tav>
                                        <p:tav tm="100000">
                                          <p:val>
                                            <p:strVal val="#ppt_y"/>
                                          </p:val>
                                        </p:tav>
                                      </p:tavLst>
                                    </p:anim>
                                    <p:anim calcmode="lin" valueType="num">
                                      <p:cBhvr>
                                        <p:cTn id="34" dur="500" fill="hold"/>
                                        <p:tgtEl>
                                          <p:spTgt spid="15"/>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15"/>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3" grpId="0" animBg="1"/>
      <p:bldP spid="1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sz="quarter" idx="13"/>
          </p:nvPr>
        </p:nvSpPr>
        <p:spPr>
          <a:xfrm>
            <a:off x="807931" y="1264558"/>
            <a:ext cx="7680162" cy="2027272"/>
          </a:xfrm>
        </p:spPr>
        <p:txBody>
          <a:bodyPr>
            <a:noAutofit/>
          </a:bodyPr>
          <a:lstStyle/>
          <a:p>
            <a:pPr marL="0" indent="0" algn="ctr">
              <a:buNone/>
            </a:pPr>
            <a:r>
              <a:rPr lang="es-ES" sz="3200" dirty="0" smtClean="0">
                <a:solidFill>
                  <a:srgbClr val="00B0F0"/>
                </a:solidFill>
              </a:rPr>
              <a:t>¿Porqué íbamos a tener  nosotros esos problemas?</a:t>
            </a:r>
            <a:endParaRPr lang="es-ES" sz="3200" dirty="0">
              <a:solidFill>
                <a:srgbClr val="00B0F0"/>
              </a:solidFill>
            </a:endParaRPr>
          </a:p>
        </p:txBody>
      </p:sp>
      <p:sp>
        <p:nvSpPr>
          <p:cNvPr id="4" name="3 Marcador de pie de página"/>
          <p:cNvSpPr>
            <a:spLocks noGrp="1"/>
          </p:cNvSpPr>
          <p:nvPr>
            <p:ph type="ftr" sz="quarter" idx="16"/>
          </p:nvPr>
        </p:nvSpPr>
        <p:spPr/>
        <p:txBody>
          <a:bodyPr/>
          <a:lstStyle/>
          <a:p>
            <a:r>
              <a:rPr lang="es-ES" smtClean="0"/>
              <a:t>151027A _presentación de servicios</a:t>
            </a:r>
            <a:endParaRPr lang="es-ES" dirty="0" smtClean="0"/>
          </a:p>
        </p:txBody>
      </p:sp>
      <p:sp>
        <p:nvSpPr>
          <p:cNvPr id="5" name="4 Marcador de número de diapositiva"/>
          <p:cNvSpPr>
            <a:spLocks noGrp="1"/>
          </p:cNvSpPr>
          <p:nvPr>
            <p:ph type="sldNum" sz="quarter" idx="15"/>
          </p:nvPr>
        </p:nvSpPr>
        <p:spPr/>
        <p:txBody>
          <a:bodyPr/>
          <a:lstStyle/>
          <a:p>
            <a:fld id="{BE321F23-417C-45CE-B963-D94624B87839}" type="slidenum">
              <a:rPr lang="es-ES" smtClean="0"/>
              <a:pPr/>
              <a:t>4</a:t>
            </a:fld>
            <a:endParaRPr lang="es-ES" dirty="0"/>
          </a:p>
        </p:txBody>
      </p:sp>
      <p:grpSp>
        <p:nvGrpSpPr>
          <p:cNvPr id="48" name="47 Grupo"/>
          <p:cNvGrpSpPr/>
          <p:nvPr/>
        </p:nvGrpSpPr>
        <p:grpSpPr>
          <a:xfrm>
            <a:off x="178514" y="72235"/>
            <a:ext cx="4105454" cy="1851443"/>
            <a:chOff x="18306" y="8409"/>
            <a:chExt cx="4105454" cy="1851443"/>
          </a:xfrm>
        </p:grpSpPr>
        <p:sp>
          <p:nvSpPr>
            <p:cNvPr id="8" name="7 Nube"/>
            <p:cNvSpPr/>
            <p:nvPr/>
          </p:nvSpPr>
          <p:spPr>
            <a:xfrm>
              <a:off x="18306" y="8409"/>
              <a:ext cx="3528904" cy="1512168"/>
            </a:xfrm>
            <a:prstGeom prst="cloud">
              <a:avLst/>
            </a:prstGeom>
            <a:solidFill>
              <a:schemeClr val="bg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solidFill>
                    <a:srgbClr val="00B0F0"/>
                  </a:solidFill>
                  <a:latin typeface="Arial" panose="020B0604020202020204" pitchFamily="34" charset="0"/>
                  <a:cs typeface="Arial" panose="020B0604020202020204" pitchFamily="34" charset="0"/>
                </a:rPr>
                <a:t> Páginas web más grandes y pesadas</a:t>
              </a:r>
            </a:p>
          </p:txBody>
        </p:sp>
        <p:sp>
          <p:nvSpPr>
            <p:cNvPr id="9" name="1 Título"/>
            <p:cNvSpPr txBox="1">
              <a:spLocks/>
            </p:cNvSpPr>
            <p:nvPr/>
          </p:nvSpPr>
          <p:spPr>
            <a:xfrm>
              <a:off x="1052110" y="1181301"/>
              <a:ext cx="2315703" cy="678551"/>
            </a:xfrm>
            <a:prstGeom prst="rect">
              <a:avLst/>
            </a:prstGeom>
          </p:spPr>
          <p:txBody>
            <a:bodyPr vert="horz" lIns="0" tIns="45720" rIns="0" bIns="45720" rtlCol="0" anchor="t">
              <a:noAutofit/>
            </a:bodyPr>
            <a:lstStyle>
              <a:lvl1pPr algn="l" defTabSz="914400" rtl="0" eaLnBrk="1" latinLnBrk="0" hangingPunct="1">
                <a:spcBef>
                  <a:spcPct val="0"/>
                </a:spcBef>
                <a:buNone/>
                <a:defRPr sz="2400" b="1" kern="1200" cap="all" baseline="0">
                  <a:solidFill>
                    <a:schemeClr val="tx2">
                      <a:lumMod val="25000"/>
                    </a:schemeClr>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ES" sz="1800" cap="none" dirty="0"/>
                <a:t>c</a:t>
              </a:r>
              <a:r>
                <a:rPr lang="es-ES" sz="1800" cap="none" dirty="0" smtClean="0"/>
                <a:t>ada </a:t>
              </a:r>
              <a:r>
                <a:rPr lang="es-ES" sz="1800" cap="none" dirty="0"/>
                <a:t>año aumenta su tamaño en un </a:t>
              </a:r>
              <a:r>
                <a:rPr lang="es-ES" sz="1800" cap="none" dirty="0" smtClean="0"/>
                <a:t>67%</a:t>
              </a:r>
              <a:endParaRPr lang="es-ES" sz="1800" cap="none" dirty="0"/>
            </a:p>
          </p:txBody>
        </p:sp>
        <p:grpSp>
          <p:nvGrpSpPr>
            <p:cNvPr id="14" name="13 Grupo"/>
            <p:cNvGrpSpPr/>
            <p:nvPr/>
          </p:nvGrpSpPr>
          <p:grpSpPr>
            <a:xfrm>
              <a:off x="2778442" y="8409"/>
              <a:ext cx="1345318" cy="1635646"/>
              <a:chOff x="343074" y="1738318"/>
              <a:chExt cx="1468222" cy="1842386"/>
            </a:xfrm>
          </p:grpSpPr>
          <p:pic>
            <p:nvPicPr>
              <p:cNvPr id="15" name="Picture 2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343074" y="1738318"/>
                <a:ext cx="1156607" cy="1156607"/>
              </a:xfrm>
              <a:prstGeom prst="rect">
                <a:avLst/>
              </a:prstGeom>
            </p:spPr>
          </p:pic>
          <p:pic>
            <p:nvPicPr>
              <p:cNvPr id="16" name="Picture 5"/>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444892" y="2214300"/>
                <a:ext cx="1366404" cy="1366404"/>
              </a:xfrm>
              <a:prstGeom prst="rect">
                <a:avLst/>
              </a:prstGeom>
            </p:spPr>
          </p:pic>
        </p:grpSp>
      </p:grpSp>
      <p:grpSp>
        <p:nvGrpSpPr>
          <p:cNvPr id="51" name="50 Grupo"/>
          <p:cNvGrpSpPr/>
          <p:nvPr/>
        </p:nvGrpSpPr>
        <p:grpSpPr>
          <a:xfrm>
            <a:off x="121946" y="2240468"/>
            <a:ext cx="4090526" cy="2563530"/>
            <a:chOff x="121946" y="2240468"/>
            <a:chExt cx="4090526" cy="2563530"/>
          </a:xfrm>
        </p:grpSpPr>
        <p:sp>
          <p:nvSpPr>
            <p:cNvPr id="23" name="22 Nube"/>
            <p:cNvSpPr/>
            <p:nvPr/>
          </p:nvSpPr>
          <p:spPr>
            <a:xfrm>
              <a:off x="683568" y="2787774"/>
              <a:ext cx="3528904" cy="1512168"/>
            </a:xfrm>
            <a:prstGeom prst="cloud">
              <a:avLst/>
            </a:prstGeom>
            <a:solidFill>
              <a:schemeClr val="bg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smtClean="0">
                  <a:solidFill>
                    <a:srgbClr val="00B0F0"/>
                  </a:solidFill>
                  <a:latin typeface="Arial" panose="020B0604020202020204" pitchFamily="34" charset="0"/>
                  <a:cs typeface="Arial" panose="020B0604020202020204" pitchFamily="34" charset="0"/>
                </a:rPr>
                <a:t>Personalización </a:t>
              </a:r>
              <a:r>
                <a:rPr lang="es-ES" sz="2000" b="1" dirty="0">
                  <a:solidFill>
                    <a:srgbClr val="00B0F0"/>
                  </a:solidFill>
                  <a:latin typeface="Arial" panose="020B0604020202020204" pitchFamily="34" charset="0"/>
                  <a:cs typeface="Arial" panose="020B0604020202020204" pitchFamily="34" charset="0"/>
                </a:rPr>
                <a:t>de la experiencia </a:t>
              </a:r>
              <a:r>
                <a:rPr lang="es-ES" sz="2000" b="1" dirty="0" smtClean="0">
                  <a:solidFill>
                    <a:srgbClr val="00B0F0"/>
                  </a:solidFill>
                  <a:latin typeface="Arial" panose="020B0604020202020204" pitchFamily="34" charset="0"/>
                  <a:cs typeface="Arial" panose="020B0604020202020204" pitchFamily="34" charset="0"/>
                </a:rPr>
                <a:t>web</a:t>
              </a:r>
              <a:endParaRPr lang="es-ES" sz="2000" b="1" dirty="0">
                <a:solidFill>
                  <a:srgbClr val="00B0F0"/>
                </a:solidFill>
                <a:latin typeface="Arial" panose="020B0604020202020204" pitchFamily="34" charset="0"/>
                <a:cs typeface="Arial" panose="020B0604020202020204" pitchFamily="34" charset="0"/>
              </a:endParaRPr>
            </a:p>
          </p:txBody>
        </p:sp>
        <p:sp>
          <p:nvSpPr>
            <p:cNvPr id="24" name="1 Título"/>
            <p:cNvSpPr txBox="1">
              <a:spLocks/>
            </p:cNvSpPr>
            <p:nvPr/>
          </p:nvSpPr>
          <p:spPr>
            <a:xfrm>
              <a:off x="364377" y="3889666"/>
              <a:ext cx="3528904" cy="914332"/>
            </a:xfrm>
            <a:prstGeom prst="rect">
              <a:avLst/>
            </a:prstGeom>
          </p:spPr>
          <p:txBody>
            <a:bodyPr vert="horz" lIns="0" tIns="45720" rIns="0" bIns="45720" rtlCol="0" anchor="t">
              <a:noAutofit/>
            </a:bodyPr>
            <a:lstStyle>
              <a:defPPr>
                <a:defRPr lang="es-ES"/>
              </a:defPPr>
              <a:lvl1pPr>
                <a:spcBef>
                  <a:spcPct val="0"/>
                </a:spcBef>
                <a:buNone/>
                <a:defRPr b="1" cap="none" baseline="0">
                  <a:solidFill>
                    <a:schemeClr val="tx2">
                      <a:lumMod val="25000"/>
                    </a:schemeClr>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r>
                <a:rPr lang="es-ES" dirty="0"/>
                <a:t>para páginas dinámicas personalizadas por usuario y </a:t>
              </a:r>
              <a:r>
                <a:rPr lang="es-ES" dirty="0" smtClean="0"/>
                <a:t>sesión</a:t>
              </a:r>
              <a:endParaRPr lang="es-ES" dirty="0"/>
            </a:p>
          </p:txBody>
        </p:sp>
        <p:grpSp>
          <p:nvGrpSpPr>
            <p:cNvPr id="28" name="27 Grupo"/>
            <p:cNvGrpSpPr/>
            <p:nvPr/>
          </p:nvGrpSpPr>
          <p:grpSpPr>
            <a:xfrm>
              <a:off x="121946" y="2240468"/>
              <a:ext cx="1137686" cy="1414448"/>
              <a:chOff x="3731291" y="1421621"/>
              <a:chExt cx="1569734" cy="1866228"/>
            </a:xfrm>
          </p:grpSpPr>
          <p:pic>
            <p:nvPicPr>
              <p:cNvPr id="26" name="Picture 8"/>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731291" y="1421621"/>
                <a:ext cx="1569734" cy="1569734"/>
              </a:xfrm>
              <a:prstGeom prst="rect">
                <a:avLst/>
              </a:prstGeom>
            </p:spPr>
          </p:pic>
          <p:pic>
            <p:nvPicPr>
              <p:cNvPr id="27" name="Picture 9"/>
              <p:cNvPicPr>
                <a:picLocks noChangeAspect="1"/>
              </p:cNvPicPr>
              <p:nvPr/>
            </p:nvPicPr>
            <p:blipFill>
              <a:blip r:embed="rId5">
                <a:extLst>
                  <a:ext uri="{28A0092B-C50C-407E-A947-70E740481C1C}">
                    <a14:useLocalDpi xmlns:a14="http://schemas.microsoft.com/office/drawing/2010/main"/>
                  </a:ext>
                </a:extLst>
              </a:blip>
              <a:stretch>
                <a:fillRect/>
              </a:stretch>
            </p:blipFill>
            <p:spPr>
              <a:xfrm>
                <a:off x="4117846" y="2206488"/>
                <a:ext cx="1081361" cy="1081361"/>
              </a:xfrm>
              <a:prstGeom prst="rect">
                <a:avLst/>
              </a:prstGeom>
            </p:spPr>
          </p:pic>
        </p:grpSp>
      </p:grpSp>
      <p:grpSp>
        <p:nvGrpSpPr>
          <p:cNvPr id="53" name="52 Grupo"/>
          <p:cNvGrpSpPr/>
          <p:nvPr/>
        </p:nvGrpSpPr>
        <p:grpSpPr>
          <a:xfrm>
            <a:off x="5508104" y="2571750"/>
            <a:ext cx="3528904" cy="2380438"/>
            <a:chOff x="5591859" y="2726951"/>
            <a:chExt cx="3528904" cy="2380438"/>
          </a:xfrm>
        </p:grpSpPr>
        <p:sp>
          <p:nvSpPr>
            <p:cNvPr id="30" name="29 Nube"/>
            <p:cNvSpPr/>
            <p:nvPr/>
          </p:nvSpPr>
          <p:spPr>
            <a:xfrm>
              <a:off x="6288445" y="3531299"/>
              <a:ext cx="2832318" cy="1336794"/>
            </a:xfrm>
            <a:prstGeom prst="cloud">
              <a:avLst/>
            </a:prstGeom>
            <a:solidFill>
              <a:schemeClr val="bg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smtClean="0">
                  <a:solidFill>
                    <a:srgbClr val="00B0F0"/>
                  </a:solidFill>
                  <a:latin typeface="Arial" panose="020B0604020202020204" pitchFamily="34" charset="0"/>
                  <a:cs typeface="Arial" panose="020B0604020202020204" pitchFamily="34" charset="0"/>
                </a:rPr>
                <a:t>Diseño </a:t>
              </a:r>
              <a:r>
                <a:rPr lang="es-ES" sz="2000" b="1" dirty="0">
                  <a:solidFill>
                    <a:srgbClr val="00B0F0"/>
                  </a:solidFill>
                  <a:latin typeface="Arial" panose="020B0604020202020204" pitchFamily="34" charset="0"/>
                  <a:cs typeface="Arial" panose="020B0604020202020204" pitchFamily="34" charset="0"/>
                </a:rPr>
                <a:t>"</a:t>
              </a:r>
              <a:r>
                <a:rPr lang="es-ES" sz="2000" b="1" dirty="0" err="1">
                  <a:solidFill>
                    <a:srgbClr val="00B0F0"/>
                  </a:solidFill>
                  <a:latin typeface="Arial" panose="020B0604020202020204" pitchFamily="34" charset="0"/>
                  <a:cs typeface="Arial" panose="020B0604020202020204" pitchFamily="34" charset="0"/>
                </a:rPr>
                <a:t>responsive</a:t>
              </a:r>
              <a:r>
                <a:rPr lang="es-ES" sz="2000" b="1" dirty="0" smtClean="0">
                  <a:solidFill>
                    <a:srgbClr val="00B0F0"/>
                  </a:solidFill>
                  <a:latin typeface="Arial" panose="020B0604020202020204" pitchFamily="34" charset="0"/>
                  <a:cs typeface="Arial" panose="020B0604020202020204" pitchFamily="34" charset="0"/>
                </a:rPr>
                <a:t>"</a:t>
              </a:r>
              <a:endParaRPr lang="es-ES" sz="2000" b="1" dirty="0">
                <a:solidFill>
                  <a:srgbClr val="00B0F0"/>
                </a:solidFill>
                <a:latin typeface="Arial" panose="020B0604020202020204" pitchFamily="34" charset="0"/>
                <a:cs typeface="Arial" panose="020B0604020202020204" pitchFamily="34" charset="0"/>
              </a:endParaRPr>
            </a:p>
          </p:txBody>
        </p:sp>
        <p:sp>
          <p:nvSpPr>
            <p:cNvPr id="31" name="1 Título"/>
            <p:cNvSpPr txBox="1">
              <a:spLocks/>
            </p:cNvSpPr>
            <p:nvPr/>
          </p:nvSpPr>
          <p:spPr>
            <a:xfrm>
              <a:off x="5591859" y="4330833"/>
              <a:ext cx="3528904" cy="776556"/>
            </a:xfrm>
            <a:prstGeom prst="rect">
              <a:avLst/>
            </a:prstGeom>
          </p:spPr>
          <p:txBody>
            <a:bodyPr vert="horz" lIns="0" tIns="45720" rIns="0" bIns="45720" rtlCol="0" anchor="t">
              <a:noAutofit/>
            </a:bodyPr>
            <a:lstStyle>
              <a:defPPr>
                <a:defRPr lang="es-ES"/>
              </a:defPPr>
              <a:lvl1pPr>
                <a:spcBef>
                  <a:spcPct val="0"/>
                </a:spcBef>
                <a:buNone/>
                <a:defRPr b="1" cap="none" baseline="0">
                  <a:solidFill>
                    <a:schemeClr val="tx2">
                      <a:lumMod val="25000"/>
                    </a:schemeClr>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r>
                <a:rPr lang="es-ES" dirty="0" smtClean="0"/>
                <a:t>adecuación </a:t>
              </a:r>
              <a:r>
                <a:rPr lang="es-ES" dirty="0"/>
                <a:t>a todo tipo de dispositivos y tamaños de </a:t>
              </a:r>
              <a:r>
                <a:rPr lang="es-ES" dirty="0" smtClean="0"/>
                <a:t>pantalla</a:t>
              </a:r>
              <a:endParaRPr lang="es-ES" dirty="0"/>
            </a:p>
          </p:txBody>
        </p:sp>
        <p:grpSp>
          <p:nvGrpSpPr>
            <p:cNvPr id="33" name="32 Grupo"/>
            <p:cNvGrpSpPr/>
            <p:nvPr/>
          </p:nvGrpSpPr>
          <p:grpSpPr>
            <a:xfrm>
              <a:off x="7690695" y="2726951"/>
              <a:ext cx="1291462" cy="1364798"/>
              <a:chOff x="5440778" y="1734666"/>
              <a:chExt cx="1659205" cy="1625818"/>
            </a:xfrm>
          </p:grpSpPr>
          <p:pic>
            <p:nvPicPr>
              <p:cNvPr id="34" name="Picture 18"/>
              <p:cNvPicPr>
                <a:picLocks noChangeAspect="1"/>
              </p:cNvPicPr>
              <p:nvPr/>
            </p:nvPicPr>
            <p:blipFill>
              <a:blip r:embed="rId6">
                <a:extLst>
                  <a:ext uri="{28A0092B-C50C-407E-A947-70E740481C1C}">
                    <a14:useLocalDpi xmlns:a14="http://schemas.microsoft.com/office/drawing/2010/main"/>
                  </a:ext>
                </a:extLst>
              </a:blip>
              <a:stretch>
                <a:fillRect/>
              </a:stretch>
            </p:blipFill>
            <p:spPr>
              <a:xfrm>
                <a:off x="5440778" y="1734666"/>
                <a:ext cx="1659205" cy="1301337"/>
              </a:xfrm>
              <a:prstGeom prst="rect">
                <a:avLst/>
              </a:prstGeom>
            </p:spPr>
          </p:pic>
          <p:pic>
            <p:nvPicPr>
              <p:cNvPr id="35" name="Picture 19"/>
              <p:cNvPicPr>
                <a:picLocks noChangeAspect="1"/>
              </p:cNvPicPr>
              <p:nvPr/>
            </p:nvPicPr>
            <p:blipFill>
              <a:blip r:embed="rId7">
                <a:extLst>
                  <a:ext uri="{28A0092B-C50C-407E-A947-70E740481C1C}">
                    <a14:useLocalDpi xmlns:a14="http://schemas.microsoft.com/office/drawing/2010/main"/>
                  </a:ext>
                </a:extLst>
              </a:blip>
              <a:stretch>
                <a:fillRect/>
              </a:stretch>
            </p:blipFill>
            <p:spPr>
              <a:xfrm>
                <a:off x="5990727" y="2195111"/>
                <a:ext cx="926471" cy="1165373"/>
              </a:xfrm>
              <a:prstGeom prst="rect">
                <a:avLst/>
              </a:prstGeom>
            </p:spPr>
          </p:pic>
          <p:pic>
            <p:nvPicPr>
              <p:cNvPr id="36" name="Picture 20"/>
              <p:cNvPicPr>
                <a:picLocks noChangeAspect="1"/>
              </p:cNvPicPr>
              <p:nvPr/>
            </p:nvPicPr>
            <p:blipFill>
              <a:blip r:embed="rId8">
                <a:extLst>
                  <a:ext uri="{28A0092B-C50C-407E-A947-70E740481C1C}">
                    <a14:useLocalDpi xmlns:a14="http://schemas.microsoft.com/office/drawing/2010/main"/>
                  </a:ext>
                </a:extLst>
              </a:blip>
              <a:stretch>
                <a:fillRect/>
              </a:stretch>
            </p:blipFill>
            <p:spPr>
              <a:xfrm>
                <a:off x="5555292" y="2259507"/>
                <a:ext cx="509771" cy="955014"/>
              </a:xfrm>
              <a:prstGeom prst="rect">
                <a:avLst/>
              </a:prstGeom>
            </p:spPr>
          </p:pic>
        </p:grpSp>
      </p:grpSp>
      <p:grpSp>
        <p:nvGrpSpPr>
          <p:cNvPr id="56" name="55 Grupo"/>
          <p:cNvGrpSpPr/>
          <p:nvPr/>
        </p:nvGrpSpPr>
        <p:grpSpPr>
          <a:xfrm>
            <a:off x="4378269" y="195486"/>
            <a:ext cx="4658739" cy="2190956"/>
            <a:chOff x="4378269" y="195486"/>
            <a:chExt cx="4658739" cy="2190956"/>
          </a:xfrm>
        </p:grpSpPr>
        <p:grpSp>
          <p:nvGrpSpPr>
            <p:cNvPr id="19" name="18 Grupo"/>
            <p:cNvGrpSpPr/>
            <p:nvPr/>
          </p:nvGrpSpPr>
          <p:grpSpPr>
            <a:xfrm>
              <a:off x="6875595" y="195486"/>
              <a:ext cx="1440821" cy="1510082"/>
              <a:chOff x="1895188" y="1601098"/>
              <a:chExt cx="1752198" cy="1938187"/>
            </a:xfrm>
          </p:grpSpPr>
          <p:pic>
            <p:nvPicPr>
              <p:cNvPr id="20" name="Picture 21"/>
              <p:cNvPicPr>
                <a:picLocks noChangeAspect="1"/>
              </p:cNvPicPr>
              <p:nvPr/>
            </p:nvPicPr>
            <p:blipFill>
              <a:blip r:embed="rId9">
                <a:extLst>
                  <a:ext uri="{28A0092B-C50C-407E-A947-70E740481C1C}">
                    <a14:useLocalDpi xmlns:a14="http://schemas.microsoft.com/office/drawing/2010/main"/>
                  </a:ext>
                </a:extLst>
              </a:blip>
              <a:stretch>
                <a:fillRect/>
              </a:stretch>
            </p:blipFill>
            <p:spPr>
              <a:xfrm>
                <a:off x="2123512" y="1601098"/>
                <a:ext cx="1278075" cy="1278075"/>
              </a:xfrm>
              <a:prstGeom prst="rect">
                <a:avLst/>
              </a:prstGeom>
            </p:spPr>
          </p:pic>
          <p:pic>
            <p:nvPicPr>
              <p:cNvPr id="21" name="Picture 4"/>
              <p:cNvPicPr>
                <a:picLocks noChangeAspect="1"/>
              </p:cNvPicPr>
              <p:nvPr/>
            </p:nvPicPr>
            <p:blipFill>
              <a:blip r:embed="rId10" cstate="print">
                <a:extLst>
                  <a:ext uri="{28A0092B-C50C-407E-A947-70E740481C1C}">
                    <a14:useLocalDpi xmlns:a14="http://schemas.microsoft.com/office/drawing/2010/main"/>
                  </a:ext>
                </a:extLst>
              </a:blip>
              <a:stretch>
                <a:fillRect/>
              </a:stretch>
            </p:blipFill>
            <p:spPr>
              <a:xfrm>
                <a:off x="1895188" y="2316621"/>
                <a:ext cx="1752198" cy="1222664"/>
              </a:xfrm>
              <a:prstGeom prst="rect">
                <a:avLst/>
              </a:prstGeom>
            </p:spPr>
          </p:pic>
        </p:grpSp>
        <p:sp>
          <p:nvSpPr>
            <p:cNvPr id="42" name="41 Nube"/>
            <p:cNvSpPr/>
            <p:nvPr/>
          </p:nvSpPr>
          <p:spPr>
            <a:xfrm>
              <a:off x="4378269" y="494856"/>
              <a:ext cx="3528904" cy="1512168"/>
            </a:xfrm>
            <a:prstGeom prst="cloud">
              <a:avLst/>
            </a:prstGeom>
            <a:solidFill>
              <a:schemeClr val="bg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solidFill>
                    <a:srgbClr val="00B0F0"/>
                  </a:solidFill>
                  <a:latin typeface="Arial" panose="020B0604020202020204" pitchFamily="34" charset="0"/>
                  <a:cs typeface="Arial" panose="020B0604020202020204" pitchFamily="34" charset="0"/>
                </a:rPr>
                <a:t> Imágenes de mayor tamaño y resolución</a:t>
              </a:r>
            </a:p>
          </p:txBody>
        </p:sp>
        <p:sp>
          <p:nvSpPr>
            <p:cNvPr id="43" name="1 Título"/>
            <p:cNvSpPr txBox="1">
              <a:spLocks/>
            </p:cNvSpPr>
            <p:nvPr/>
          </p:nvSpPr>
          <p:spPr>
            <a:xfrm>
              <a:off x="5508104" y="1672530"/>
              <a:ext cx="3528904" cy="713912"/>
            </a:xfrm>
            <a:prstGeom prst="rect">
              <a:avLst/>
            </a:prstGeom>
          </p:spPr>
          <p:txBody>
            <a:bodyPr vert="horz" lIns="0" tIns="45720" rIns="0" bIns="45720" rtlCol="0" anchor="t">
              <a:noAutofit/>
            </a:bodyPr>
            <a:lstStyle>
              <a:defPPr>
                <a:defRPr lang="es-ES"/>
              </a:defPPr>
              <a:lvl1pPr>
                <a:spcBef>
                  <a:spcPct val="0"/>
                </a:spcBef>
                <a:buNone/>
                <a:defRPr b="1" cap="none" baseline="0">
                  <a:solidFill>
                    <a:schemeClr val="tx2">
                      <a:lumMod val="25000"/>
                    </a:schemeClr>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r>
                <a:rPr lang="es-ES" dirty="0"/>
                <a:t>para adecuarse a las pantallas retina y experiencias "</a:t>
              </a:r>
              <a:r>
                <a:rPr lang="es-ES" dirty="0" err="1"/>
                <a:t>inmersivas</a:t>
              </a:r>
              <a:r>
                <a:rPr lang="es-ES" dirty="0"/>
                <a:t>"</a:t>
              </a:r>
            </a:p>
          </p:txBody>
        </p:sp>
      </p:grpSp>
      <p:grpSp>
        <p:nvGrpSpPr>
          <p:cNvPr id="52" name="51 Grupo"/>
          <p:cNvGrpSpPr/>
          <p:nvPr/>
        </p:nvGrpSpPr>
        <p:grpSpPr>
          <a:xfrm>
            <a:off x="3675186" y="1878996"/>
            <a:ext cx="3705126" cy="2276930"/>
            <a:chOff x="3675186" y="1878996"/>
            <a:chExt cx="3705126" cy="2276930"/>
          </a:xfrm>
        </p:grpSpPr>
        <p:sp>
          <p:nvSpPr>
            <p:cNvPr id="17" name="16 Nube"/>
            <p:cNvSpPr/>
            <p:nvPr/>
          </p:nvSpPr>
          <p:spPr>
            <a:xfrm>
              <a:off x="3851408" y="2268485"/>
              <a:ext cx="3528904" cy="1512168"/>
            </a:xfrm>
            <a:prstGeom prst="cloud">
              <a:avLst/>
            </a:prstGeom>
            <a:solidFill>
              <a:schemeClr val="bg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solidFill>
                    <a:srgbClr val="00B0F0"/>
                  </a:solidFill>
                  <a:latin typeface="Arial" panose="020B0604020202020204" pitchFamily="34" charset="0"/>
                  <a:cs typeface="Arial" panose="020B0604020202020204" pitchFamily="34" charset="0"/>
                </a:rPr>
                <a:t> </a:t>
              </a:r>
              <a:r>
                <a:rPr lang="es-ES" sz="2000" b="1" dirty="0" smtClean="0">
                  <a:solidFill>
                    <a:srgbClr val="00B0F0"/>
                  </a:solidFill>
                  <a:latin typeface="Arial" panose="020B0604020202020204" pitchFamily="34" charset="0"/>
                  <a:cs typeface="Arial" panose="020B0604020202020204" pitchFamily="34" charset="0"/>
                </a:rPr>
                <a:t>Funcionalidades de terceros (</a:t>
              </a:r>
              <a:r>
                <a:rPr lang="es-ES" sz="2000" b="1" dirty="0" err="1" smtClean="0">
                  <a:solidFill>
                    <a:srgbClr val="00B0F0"/>
                  </a:solidFill>
                  <a:latin typeface="Arial" panose="020B0604020202020204" pitchFamily="34" charset="0"/>
                  <a:cs typeface="Arial" panose="020B0604020202020204" pitchFamily="34" charset="0"/>
                </a:rPr>
                <a:t>javaScript</a:t>
              </a:r>
              <a:r>
                <a:rPr lang="es-ES" sz="2000" b="1" dirty="0" smtClean="0">
                  <a:solidFill>
                    <a:srgbClr val="00B0F0"/>
                  </a:solidFill>
                  <a:latin typeface="Arial" panose="020B0604020202020204" pitchFamily="34" charset="0"/>
                  <a:cs typeface="Arial" panose="020B0604020202020204" pitchFamily="34" charset="0"/>
                </a:rPr>
                <a:t>)</a:t>
              </a:r>
              <a:endParaRPr lang="es-ES" sz="2000" b="1" dirty="0">
                <a:solidFill>
                  <a:srgbClr val="00B0F0"/>
                </a:solidFill>
                <a:latin typeface="Arial" panose="020B0604020202020204" pitchFamily="34" charset="0"/>
                <a:cs typeface="Arial" panose="020B0604020202020204" pitchFamily="34" charset="0"/>
              </a:endParaRPr>
            </a:p>
          </p:txBody>
        </p:sp>
        <p:grpSp>
          <p:nvGrpSpPr>
            <p:cNvPr id="37" name="36 Grupo"/>
            <p:cNvGrpSpPr/>
            <p:nvPr/>
          </p:nvGrpSpPr>
          <p:grpSpPr>
            <a:xfrm>
              <a:off x="3675186" y="1878996"/>
              <a:ext cx="1412231" cy="1284477"/>
              <a:chOff x="7183868" y="1734669"/>
              <a:chExt cx="2010159" cy="1660950"/>
            </a:xfrm>
          </p:grpSpPr>
          <p:pic>
            <p:nvPicPr>
              <p:cNvPr id="38" name="Picture 29"/>
              <p:cNvPicPr>
                <a:picLocks noChangeAspect="1"/>
              </p:cNvPicPr>
              <p:nvPr/>
            </p:nvPicPr>
            <p:blipFill>
              <a:blip r:embed="rId11" cstate="print">
                <a:extLst>
                  <a:ext uri="{28A0092B-C50C-407E-A947-70E740481C1C}">
                    <a14:useLocalDpi xmlns:a14="http://schemas.microsoft.com/office/drawing/2010/main"/>
                  </a:ext>
                </a:extLst>
              </a:blip>
              <a:stretch>
                <a:fillRect/>
              </a:stretch>
            </p:blipFill>
            <p:spPr>
              <a:xfrm>
                <a:off x="7183868" y="1734669"/>
                <a:ext cx="934836" cy="934836"/>
              </a:xfrm>
              <a:prstGeom prst="rect">
                <a:avLst/>
              </a:prstGeom>
            </p:spPr>
          </p:pic>
          <p:pic>
            <p:nvPicPr>
              <p:cNvPr id="39" name="Picture 30"/>
              <p:cNvPicPr>
                <a:picLocks noChangeAspect="1"/>
              </p:cNvPicPr>
              <p:nvPr/>
            </p:nvPicPr>
            <p:blipFill>
              <a:blip r:embed="rId11" cstate="print">
                <a:duotone>
                  <a:prstClr val="black"/>
                  <a:schemeClr val="accent1">
                    <a:tint val="45000"/>
                    <a:satMod val="400000"/>
                  </a:schemeClr>
                </a:duotone>
                <a:extLst>
                  <a:ext uri="{28A0092B-C50C-407E-A947-70E740481C1C}">
                    <a14:useLocalDpi xmlns:a14="http://schemas.microsoft.com/office/drawing/2010/main"/>
                  </a:ext>
                </a:extLst>
              </a:blip>
              <a:stretch>
                <a:fillRect/>
              </a:stretch>
            </p:blipFill>
            <p:spPr>
              <a:xfrm>
                <a:off x="7686775" y="1734669"/>
                <a:ext cx="934836" cy="934836"/>
              </a:xfrm>
              <a:prstGeom prst="rect">
                <a:avLst/>
              </a:prstGeom>
            </p:spPr>
          </p:pic>
          <p:pic>
            <p:nvPicPr>
              <p:cNvPr id="40" name="Picture 31"/>
              <p:cNvPicPr>
                <a:picLocks noChangeAspect="1"/>
              </p:cNvPicPr>
              <p:nvPr/>
            </p:nvPicPr>
            <p:blipFill>
              <a:blip r:embed="rId11" cstate="print">
                <a:duotone>
                  <a:prstClr val="black"/>
                  <a:schemeClr val="accent4">
                    <a:tint val="45000"/>
                    <a:satMod val="400000"/>
                  </a:schemeClr>
                </a:duotone>
                <a:extLst>
                  <a:ext uri="{28A0092B-C50C-407E-A947-70E740481C1C}">
                    <a14:useLocalDpi xmlns:a14="http://schemas.microsoft.com/office/drawing/2010/main"/>
                  </a:ext>
                </a:extLst>
              </a:blip>
              <a:stretch>
                <a:fillRect/>
              </a:stretch>
            </p:blipFill>
            <p:spPr>
              <a:xfrm>
                <a:off x="8259191" y="1734669"/>
                <a:ext cx="934836" cy="934836"/>
              </a:xfrm>
              <a:prstGeom prst="rect">
                <a:avLst/>
              </a:prstGeom>
            </p:spPr>
          </p:pic>
          <p:pic>
            <p:nvPicPr>
              <p:cNvPr id="41" name="Picture 28"/>
              <p:cNvPicPr>
                <a:picLocks noChangeAspect="1"/>
              </p:cNvPicPr>
              <p:nvPr/>
            </p:nvPicPr>
            <p:blipFill>
              <a:blip r:embed="rId12" cstate="print">
                <a:extLst>
                  <a:ext uri="{28A0092B-C50C-407E-A947-70E740481C1C}">
                    <a14:useLocalDpi xmlns:a14="http://schemas.microsoft.com/office/drawing/2010/main"/>
                  </a:ext>
                </a:extLst>
              </a:blip>
              <a:stretch>
                <a:fillRect/>
              </a:stretch>
            </p:blipFill>
            <p:spPr>
              <a:xfrm>
                <a:off x="7788757" y="2362731"/>
                <a:ext cx="817158" cy="1032888"/>
              </a:xfrm>
              <a:prstGeom prst="rect">
                <a:avLst/>
              </a:prstGeom>
            </p:spPr>
          </p:pic>
        </p:grpSp>
        <p:sp>
          <p:nvSpPr>
            <p:cNvPr id="18" name="1 Título"/>
            <p:cNvSpPr txBox="1">
              <a:spLocks/>
            </p:cNvSpPr>
            <p:nvPr/>
          </p:nvSpPr>
          <p:spPr>
            <a:xfrm>
              <a:off x="4111053" y="3442014"/>
              <a:ext cx="3010881" cy="713912"/>
            </a:xfrm>
            <a:prstGeom prst="rect">
              <a:avLst/>
            </a:prstGeom>
          </p:spPr>
          <p:txBody>
            <a:bodyPr vert="horz" lIns="0" tIns="45720" rIns="0" bIns="45720" rtlCol="0" anchor="t">
              <a:noAutofit/>
            </a:bodyPr>
            <a:lstStyle>
              <a:defPPr>
                <a:defRPr lang="es-ES"/>
              </a:defPPr>
              <a:lvl1pPr>
                <a:spcBef>
                  <a:spcPct val="0"/>
                </a:spcBef>
                <a:buNone/>
                <a:defRPr b="1" cap="none" baseline="0">
                  <a:solidFill>
                    <a:schemeClr val="tx2">
                      <a:lumMod val="25000"/>
                    </a:schemeClr>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r>
                <a:rPr lang="es-ES" dirty="0" smtClean="0"/>
                <a:t>se </a:t>
              </a:r>
              <a:r>
                <a:rPr lang="es-ES" dirty="0"/>
                <a:t>cargan y ejecutan desde </a:t>
              </a:r>
              <a:r>
                <a:rPr lang="es-ES" dirty="0" err="1"/>
                <a:t>sites</a:t>
              </a:r>
              <a:r>
                <a:rPr lang="es-ES" dirty="0"/>
                <a:t> de </a:t>
              </a:r>
              <a:r>
                <a:rPr lang="es-ES" dirty="0" smtClean="0"/>
                <a:t>terceros</a:t>
              </a:r>
              <a:endParaRPr lang="es-ES" dirty="0"/>
            </a:p>
          </p:txBody>
        </p:sp>
      </p:grpSp>
      <p:grpSp>
        <p:nvGrpSpPr>
          <p:cNvPr id="47" name="46 Grupo"/>
          <p:cNvGrpSpPr/>
          <p:nvPr/>
        </p:nvGrpSpPr>
        <p:grpSpPr>
          <a:xfrm>
            <a:off x="56855" y="1264558"/>
            <a:ext cx="3651049" cy="1595224"/>
            <a:chOff x="56855" y="1264558"/>
            <a:chExt cx="3651049" cy="1595224"/>
          </a:xfrm>
        </p:grpSpPr>
        <p:sp>
          <p:nvSpPr>
            <p:cNvPr id="44" name="43 Nube"/>
            <p:cNvSpPr/>
            <p:nvPr/>
          </p:nvSpPr>
          <p:spPr>
            <a:xfrm>
              <a:off x="854872" y="1264558"/>
              <a:ext cx="2853032" cy="1091168"/>
            </a:xfrm>
            <a:prstGeom prst="cloud">
              <a:avLst/>
            </a:prstGeom>
            <a:solidFill>
              <a:schemeClr val="bg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smtClean="0">
                  <a:solidFill>
                    <a:srgbClr val="00B0F0"/>
                  </a:solidFill>
                  <a:latin typeface="Arial" panose="020B0604020202020204" pitchFamily="34" charset="0"/>
                  <a:cs typeface="Arial" panose="020B0604020202020204" pitchFamily="34" charset="0"/>
                </a:rPr>
                <a:t>Accesos más lentos</a:t>
              </a:r>
              <a:endParaRPr lang="es-ES" sz="2000" b="1" dirty="0">
                <a:solidFill>
                  <a:srgbClr val="00B0F0"/>
                </a:solidFill>
                <a:latin typeface="Arial" panose="020B0604020202020204" pitchFamily="34" charset="0"/>
                <a:cs typeface="Arial" panose="020B0604020202020204" pitchFamily="34" charset="0"/>
              </a:endParaRPr>
            </a:p>
          </p:txBody>
        </p:sp>
        <p:sp>
          <p:nvSpPr>
            <p:cNvPr id="45" name="1 Título"/>
            <p:cNvSpPr txBox="1">
              <a:spLocks/>
            </p:cNvSpPr>
            <p:nvPr/>
          </p:nvSpPr>
          <p:spPr>
            <a:xfrm>
              <a:off x="1320193" y="1961610"/>
              <a:ext cx="2315703" cy="898172"/>
            </a:xfrm>
            <a:prstGeom prst="rect">
              <a:avLst/>
            </a:prstGeom>
          </p:spPr>
          <p:txBody>
            <a:bodyPr vert="horz" lIns="0" tIns="45720" rIns="0" bIns="45720" rtlCol="0" anchor="t">
              <a:noAutofit/>
            </a:bodyPr>
            <a:lstStyle>
              <a:lvl1pPr algn="l" defTabSz="914400" rtl="0" eaLnBrk="1" latinLnBrk="0" hangingPunct="1">
                <a:spcBef>
                  <a:spcPct val="0"/>
                </a:spcBef>
                <a:buNone/>
                <a:defRPr sz="2400" b="1" kern="1200" cap="all" baseline="0">
                  <a:solidFill>
                    <a:schemeClr val="tx2">
                      <a:lumMod val="25000"/>
                    </a:schemeClr>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ES" sz="1800" cap="none" dirty="0" smtClean="0"/>
                <a:t>Menor capacidad de proceso y redes más lentas</a:t>
              </a:r>
              <a:endParaRPr lang="es-ES" sz="1800" cap="none" dirty="0"/>
            </a:p>
          </p:txBody>
        </p:sp>
        <p:pic>
          <p:nvPicPr>
            <p:cNvPr id="46" name="Picture 3"/>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56855" y="1453897"/>
              <a:ext cx="1253426" cy="864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780277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2000"/>
                                        <p:tgtEl>
                                          <p:spTgt spid="2">
                                            <p:txEl>
                                              <p:pRg st="0" end="0"/>
                                            </p:txEl>
                                          </p:spTgt>
                                        </p:tgtEl>
                                      </p:cBhvr>
                                    </p:animEffect>
                                    <p:set>
                                      <p:cBhvr>
                                        <p:cTn id="7" dur="1" fill="hold">
                                          <p:stCondLst>
                                            <p:cond delay="1999"/>
                                          </p:stCondLst>
                                        </p:cTn>
                                        <p:tgtEl>
                                          <p:spTgt spid="2">
                                            <p:txEl>
                                              <p:pRg st="0" end="0"/>
                                            </p:txEl>
                                          </p:spTgt>
                                        </p:tgtEl>
                                        <p:attrNameLst>
                                          <p:attrName>style.visibility</p:attrName>
                                        </p:attrNameLst>
                                      </p:cBhvr>
                                      <p:to>
                                        <p:strVal val="hidden"/>
                                      </p:to>
                                    </p:set>
                                  </p:childTnLst>
                                </p:cTn>
                              </p:par>
                              <p:par>
                                <p:cTn id="8" presetID="42" presetClass="entr" presetSubtype="0" fill="hold" nodeType="withEffect">
                                  <p:stCondLst>
                                    <p:cond delay="0"/>
                                  </p:stCondLst>
                                  <p:childTnLst>
                                    <p:set>
                                      <p:cBhvr>
                                        <p:cTn id="9" dur="1" fill="hold">
                                          <p:stCondLst>
                                            <p:cond delay="0"/>
                                          </p:stCondLst>
                                        </p:cTn>
                                        <p:tgtEl>
                                          <p:spTgt spid="48"/>
                                        </p:tgtEl>
                                        <p:attrNameLst>
                                          <p:attrName>style.visibility</p:attrName>
                                        </p:attrNameLst>
                                      </p:cBhvr>
                                      <p:to>
                                        <p:strVal val="visible"/>
                                      </p:to>
                                    </p:set>
                                    <p:animEffect transition="in" filter="fade">
                                      <p:cBhvr>
                                        <p:cTn id="10" dur="1000"/>
                                        <p:tgtEl>
                                          <p:spTgt spid="48"/>
                                        </p:tgtEl>
                                      </p:cBhvr>
                                    </p:animEffect>
                                    <p:anim calcmode="lin" valueType="num">
                                      <p:cBhvr>
                                        <p:cTn id="11" dur="1000" fill="hold"/>
                                        <p:tgtEl>
                                          <p:spTgt spid="48"/>
                                        </p:tgtEl>
                                        <p:attrNameLst>
                                          <p:attrName>ppt_x</p:attrName>
                                        </p:attrNameLst>
                                      </p:cBhvr>
                                      <p:tavLst>
                                        <p:tav tm="0">
                                          <p:val>
                                            <p:strVal val="#ppt_x"/>
                                          </p:val>
                                        </p:tav>
                                        <p:tav tm="100000">
                                          <p:val>
                                            <p:strVal val="#ppt_x"/>
                                          </p:val>
                                        </p:tav>
                                      </p:tavLst>
                                    </p:anim>
                                    <p:anim calcmode="lin" valueType="num">
                                      <p:cBhvr>
                                        <p:cTn id="12" dur="1000" fill="hold"/>
                                        <p:tgtEl>
                                          <p:spTgt spid="48"/>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55" presetClass="exit" presetSubtype="0" fill="hold" nodeType="clickEffect">
                                  <p:stCondLst>
                                    <p:cond delay="0"/>
                                  </p:stCondLst>
                                  <p:childTnLst>
                                    <p:anim calcmode="lin" valueType="num">
                                      <p:cBhvr>
                                        <p:cTn id="16" dur="1000"/>
                                        <p:tgtEl>
                                          <p:spTgt spid="48"/>
                                        </p:tgtEl>
                                        <p:attrNameLst>
                                          <p:attrName>ppt_w</p:attrName>
                                        </p:attrNameLst>
                                      </p:cBhvr>
                                      <p:tavLst>
                                        <p:tav tm="0">
                                          <p:val>
                                            <p:strVal val="ppt_w"/>
                                          </p:val>
                                        </p:tav>
                                        <p:tav tm="100000">
                                          <p:val>
                                            <p:strVal val="ppt_w*0.70"/>
                                          </p:val>
                                        </p:tav>
                                      </p:tavLst>
                                    </p:anim>
                                    <p:anim calcmode="lin" valueType="num">
                                      <p:cBhvr>
                                        <p:cTn id="17" dur="1000"/>
                                        <p:tgtEl>
                                          <p:spTgt spid="48"/>
                                        </p:tgtEl>
                                        <p:attrNameLst>
                                          <p:attrName>ppt_h</p:attrName>
                                        </p:attrNameLst>
                                      </p:cBhvr>
                                      <p:tavLst>
                                        <p:tav tm="0">
                                          <p:val>
                                            <p:strVal val="ppt_h"/>
                                          </p:val>
                                        </p:tav>
                                        <p:tav tm="100000">
                                          <p:val>
                                            <p:strVal val="ppt_h"/>
                                          </p:val>
                                        </p:tav>
                                      </p:tavLst>
                                    </p:anim>
                                    <p:animEffect transition="out" filter="fade">
                                      <p:cBhvr>
                                        <p:cTn id="18" dur="1000"/>
                                        <p:tgtEl>
                                          <p:spTgt spid="48"/>
                                        </p:tgtEl>
                                      </p:cBhvr>
                                    </p:animEffect>
                                    <p:set>
                                      <p:cBhvr>
                                        <p:cTn id="19" dur="1" fill="hold">
                                          <p:stCondLst>
                                            <p:cond delay="999"/>
                                          </p:stCondLst>
                                        </p:cTn>
                                        <p:tgtEl>
                                          <p:spTgt spid="48"/>
                                        </p:tgtEl>
                                        <p:attrNameLst>
                                          <p:attrName>style.visibility</p:attrName>
                                        </p:attrNameLst>
                                      </p:cBhvr>
                                      <p:to>
                                        <p:strVal val="hidden"/>
                                      </p:to>
                                    </p:set>
                                  </p:childTnLst>
                                </p:cTn>
                              </p:par>
                              <p:par>
                                <p:cTn id="20" presetID="6" presetClass="entr" presetSubtype="16" fill="hold" nodeType="withEffect">
                                  <p:stCondLst>
                                    <p:cond delay="0"/>
                                  </p:stCondLst>
                                  <p:childTnLst>
                                    <p:set>
                                      <p:cBhvr>
                                        <p:cTn id="21" dur="1" fill="hold">
                                          <p:stCondLst>
                                            <p:cond delay="0"/>
                                          </p:stCondLst>
                                        </p:cTn>
                                        <p:tgtEl>
                                          <p:spTgt spid="47"/>
                                        </p:tgtEl>
                                        <p:attrNameLst>
                                          <p:attrName>style.visibility</p:attrName>
                                        </p:attrNameLst>
                                      </p:cBhvr>
                                      <p:to>
                                        <p:strVal val="visible"/>
                                      </p:to>
                                    </p:set>
                                    <p:animEffect transition="in" filter="circle(in)">
                                      <p:cBhvr>
                                        <p:cTn id="22" dur="2000"/>
                                        <p:tgtEl>
                                          <p:spTgt spid="47"/>
                                        </p:tgtEl>
                                      </p:cBhvr>
                                    </p:animEffect>
                                  </p:childTnLst>
                                </p:cTn>
                              </p:par>
                            </p:childTnLst>
                          </p:cTn>
                        </p:par>
                      </p:childTnLst>
                    </p:cTn>
                  </p:par>
                  <p:par>
                    <p:cTn id="23" fill="hold">
                      <p:stCondLst>
                        <p:cond delay="indefinite"/>
                      </p:stCondLst>
                      <p:childTnLst>
                        <p:par>
                          <p:cTn id="24" fill="hold">
                            <p:stCondLst>
                              <p:cond delay="0"/>
                            </p:stCondLst>
                            <p:childTnLst>
                              <p:par>
                                <p:cTn id="25" presetID="42" presetClass="exit" presetSubtype="0" fill="hold" nodeType="clickEffect">
                                  <p:stCondLst>
                                    <p:cond delay="0"/>
                                  </p:stCondLst>
                                  <p:childTnLst>
                                    <p:animEffect transition="out" filter="fade">
                                      <p:cBhvr>
                                        <p:cTn id="26" dur="1000"/>
                                        <p:tgtEl>
                                          <p:spTgt spid="47"/>
                                        </p:tgtEl>
                                      </p:cBhvr>
                                    </p:animEffect>
                                    <p:anim calcmode="lin" valueType="num">
                                      <p:cBhvr>
                                        <p:cTn id="27" dur="1000"/>
                                        <p:tgtEl>
                                          <p:spTgt spid="47"/>
                                        </p:tgtEl>
                                        <p:attrNameLst>
                                          <p:attrName>ppt_x</p:attrName>
                                        </p:attrNameLst>
                                      </p:cBhvr>
                                      <p:tavLst>
                                        <p:tav tm="0">
                                          <p:val>
                                            <p:strVal val="ppt_x"/>
                                          </p:val>
                                        </p:tav>
                                        <p:tav tm="100000">
                                          <p:val>
                                            <p:strVal val="ppt_x"/>
                                          </p:val>
                                        </p:tav>
                                      </p:tavLst>
                                    </p:anim>
                                    <p:anim calcmode="lin" valueType="num">
                                      <p:cBhvr>
                                        <p:cTn id="28" dur="1000"/>
                                        <p:tgtEl>
                                          <p:spTgt spid="47"/>
                                        </p:tgtEl>
                                        <p:attrNameLst>
                                          <p:attrName>ppt_y</p:attrName>
                                        </p:attrNameLst>
                                      </p:cBhvr>
                                      <p:tavLst>
                                        <p:tav tm="0">
                                          <p:val>
                                            <p:strVal val="ppt_y"/>
                                          </p:val>
                                        </p:tav>
                                        <p:tav tm="100000">
                                          <p:val>
                                            <p:strVal val="ppt_y+.1"/>
                                          </p:val>
                                        </p:tav>
                                      </p:tavLst>
                                    </p:anim>
                                    <p:set>
                                      <p:cBhvr>
                                        <p:cTn id="29" dur="1" fill="hold">
                                          <p:stCondLst>
                                            <p:cond delay="999"/>
                                          </p:stCondLst>
                                        </p:cTn>
                                        <p:tgtEl>
                                          <p:spTgt spid="47"/>
                                        </p:tgtEl>
                                        <p:attrNameLst>
                                          <p:attrName>style.visibility</p:attrName>
                                        </p:attrNameLst>
                                      </p:cBhvr>
                                      <p:to>
                                        <p:strVal val="hidden"/>
                                      </p:to>
                                    </p:set>
                                  </p:childTnLst>
                                </p:cTn>
                              </p:par>
                              <p:par>
                                <p:cTn id="30" presetID="31" presetClass="entr" presetSubtype="0" fill="hold" nodeType="withEffect">
                                  <p:stCondLst>
                                    <p:cond delay="0"/>
                                  </p:stCondLst>
                                  <p:childTnLst>
                                    <p:set>
                                      <p:cBhvr>
                                        <p:cTn id="31" dur="1" fill="hold">
                                          <p:stCondLst>
                                            <p:cond delay="0"/>
                                          </p:stCondLst>
                                        </p:cTn>
                                        <p:tgtEl>
                                          <p:spTgt spid="56"/>
                                        </p:tgtEl>
                                        <p:attrNameLst>
                                          <p:attrName>style.visibility</p:attrName>
                                        </p:attrNameLst>
                                      </p:cBhvr>
                                      <p:to>
                                        <p:strVal val="visible"/>
                                      </p:to>
                                    </p:set>
                                    <p:anim calcmode="lin" valueType="num">
                                      <p:cBhvr>
                                        <p:cTn id="32" dur="1000" fill="hold"/>
                                        <p:tgtEl>
                                          <p:spTgt spid="56"/>
                                        </p:tgtEl>
                                        <p:attrNameLst>
                                          <p:attrName>ppt_w</p:attrName>
                                        </p:attrNameLst>
                                      </p:cBhvr>
                                      <p:tavLst>
                                        <p:tav tm="0">
                                          <p:val>
                                            <p:fltVal val="0"/>
                                          </p:val>
                                        </p:tav>
                                        <p:tav tm="100000">
                                          <p:val>
                                            <p:strVal val="#ppt_w"/>
                                          </p:val>
                                        </p:tav>
                                      </p:tavLst>
                                    </p:anim>
                                    <p:anim calcmode="lin" valueType="num">
                                      <p:cBhvr>
                                        <p:cTn id="33" dur="1000" fill="hold"/>
                                        <p:tgtEl>
                                          <p:spTgt spid="56"/>
                                        </p:tgtEl>
                                        <p:attrNameLst>
                                          <p:attrName>ppt_h</p:attrName>
                                        </p:attrNameLst>
                                      </p:cBhvr>
                                      <p:tavLst>
                                        <p:tav tm="0">
                                          <p:val>
                                            <p:fltVal val="0"/>
                                          </p:val>
                                        </p:tav>
                                        <p:tav tm="100000">
                                          <p:val>
                                            <p:strVal val="#ppt_h"/>
                                          </p:val>
                                        </p:tav>
                                      </p:tavLst>
                                    </p:anim>
                                    <p:anim calcmode="lin" valueType="num">
                                      <p:cBhvr>
                                        <p:cTn id="34" dur="1000" fill="hold"/>
                                        <p:tgtEl>
                                          <p:spTgt spid="56"/>
                                        </p:tgtEl>
                                        <p:attrNameLst>
                                          <p:attrName>style.rotation</p:attrName>
                                        </p:attrNameLst>
                                      </p:cBhvr>
                                      <p:tavLst>
                                        <p:tav tm="0">
                                          <p:val>
                                            <p:fltVal val="90"/>
                                          </p:val>
                                        </p:tav>
                                        <p:tav tm="100000">
                                          <p:val>
                                            <p:fltVal val="0"/>
                                          </p:val>
                                        </p:tav>
                                      </p:tavLst>
                                    </p:anim>
                                    <p:animEffect transition="in" filter="fade">
                                      <p:cBhvr>
                                        <p:cTn id="35" dur="1000"/>
                                        <p:tgtEl>
                                          <p:spTgt spid="56"/>
                                        </p:tgtEl>
                                      </p:cBhvr>
                                    </p:animEffect>
                                  </p:childTnLst>
                                </p:cTn>
                              </p:par>
                            </p:childTnLst>
                          </p:cTn>
                        </p:par>
                      </p:childTnLst>
                    </p:cTn>
                  </p:par>
                  <p:par>
                    <p:cTn id="36" fill="hold">
                      <p:stCondLst>
                        <p:cond delay="indefinite"/>
                      </p:stCondLst>
                      <p:childTnLst>
                        <p:par>
                          <p:cTn id="37" fill="hold">
                            <p:stCondLst>
                              <p:cond delay="0"/>
                            </p:stCondLst>
                            <p:childTnLst>
                              <p:par>
                                <p:cTn id="38" presetID="31" presetClass="exit" presetSubtype="0" fill="hold" nodeType="clickEffect">
                                  <p:stCondLst>
                                    <p:cond delay="0"/>
                                  </p:stCondLst>
                                  <p:childTnLst>
                                    <p:anim calcmode="lin" valueType="num">
                                      <p:cBhvr>
                                        <p:cTn id="39" dur="1000"/>
                                        <p:tgtEl>
                                          <p:spTgt spid="56"/>
                                        </p:tgtEl>
                                        <p:attrNameLst>
                                          <p:attrName>ppt_w</p:attrName>
                                        </p:attrNameLst>
                                      </p:cBhvr>
                                      <p:tavLst>
                                        <p:tav tm="0">
                                          <p:val>
                                            <p:strVal val="ppt_w"/>
                                          </p:val>
                                        </p:tav>
                                        <p:tav tm="100000">
                                          <p:val>
                                            <p:fltVal val="0"/>
                                          </p:val>
                                        </p:tav>
                                      </p:tavLst>
                                    </p:anim>
                                    <p:anim calcmode="lin" valueType="num">
                                      <p:cBhvr>
                                        <p:cTn id="40" dur="1000"/>
                                        <p:tgtEl>
                                          <p:spTgt spid="56"/>
                                        </p:tgtEl>
                                        <p:attrNameLst>
                                          <p:attrName>ppt_h</p:attrName>
                                        </p:attrNameLst>
                                      </p:cBhvr>
                                      <p:tavLst>
                                        <p:tav tm="0">
                                          <p:val>
                                            <p:strVal val="ppt_h"/>
                                          </p:val>
                                        </p:tav>
                                        <p:tav tm="100000">
                                          <p:val>
                                            <p:fltVal val="0"/>
                                          </p:val>
                                        </p:tav>
                                      </p:tavLst>
                                    </p:anim>
                                    <p:anim calcmode="lin" valueType="num">
                                      <p:cBhvr>
                                        <p:cTn id="41" dur="1000"/>
                                        <p:tgtEl>
                                          <p:spTgt spid="56"/>
                                        </p:tgtEl>
                                        <p:attrNameLst>
                                          <p:attrName>style.rotation</p:attrName>
                                        </p:attrNameLst>
                                      </p:cBhvr>
                                      <p:tavLst>
                                        <p:tav tm="0">
                                          <p:val>
                                            <p:fltVal val="0"/>
                                          </p:val>
                                        </p:tav>
                                        <p:tav tm="100000">
                                          <p:val>
                                            <p:fltVal val="90"/>
                                          </p:val>
                                        </p:tav>
                                      </p:tavLst>
                                    </p:anim>
                                    <p:animEffect transition="out" filter="fade">
                                      <p:cBhvr>
                                        <p:cTn id="42" dur="1000"/>
                                        <p:tgtEl>
                                          <p:spTgt spid="56"/>
                                        </p:tgtEl>
                                      </p:cBhvr>
                                    </p:animEffect>
                                    <p:set>
                                      <p:cBhvr>
                                        <p:cTn id="43" dur="1" fill="hold">
                                          <p:stCondLst>
                                            <p:cond delay="999"/>
                                          </p:stCondLst>
                                        </p:cTn>
                                        <p:tgtEl>
                                          <p:spTgt spid="56"/>
                                        </p:tgtEl>
                                        <p:attrNameLst>
                                          <p:attrName>style.visibility</p:attrName>
                                        </p:attrNameLst>
                                      </p:cBhvr>
                                      <p:to>
                                        <p:strVal val="hidden"/>
                                      </p:to>
                                    </p:set>
                                  </p:childTnLst>
                                </p:cTn>
                              </p:par>
                              <p:par>
                                <p:cTn id="44" presetID="21" presetClass="entr" presetSubtype="1" fill="hold" nodeType="withEffect">
                                  <p:stCondLst>
                                    <p:cond delay="0"/>
                                  </p:stCondLst>
                                  <p:childTnLst>
                                    <p:set>
                                      <p:cBhvr>
                                        <p:cTn id="45" dur="1" fill="hold">
                                          <p:stCondLst>
                                            <p:cond delay="0"/>
                                          </p:stCondLst>
                                        </p:cTn>
                                        <p:tgtEl>
                                          <p:spTgt spid="52"/>
                                        </p:tgtEl>
                                        <p:attrNameLst>
                                          <p:attrName>style.visibility</p:attrName>
                                        </p:attrNameLst>
                                      </p:cBhvr>
                                      <p:to>
                                        <p:strVal val="visible"/>
                                      </p:to>
                                    </p:set>
                                    <p:animEffect transition="in" filter="wheel(1)">
                                      <p:cBhvr>
                                        <p:cTn id="46" dur="2000"/>
                                        <p:tgtEl>
                                          <p:spTgt spid="52"/>
                                        </p:tgtEl>
                                      </p:cBhvr>
                                    </p:animEffect>
                                  </p:childTnLst>
                                </p:cTn>
                              </p:par>
                            </p:childTnLst>
                          </p:cTn>
                        </p:par>
                      </p:childTnLst>
                    </p:cTn>
                  </p:par>
                  <p:par>
                    <p:cTn id="47" fill="hold">
                      <p:stCondLst>
                        <p:cond delay="indefinite"/>
                      </p:stCondLst>
                      <p:childTnLst>
                        <p:par>
                          <p:cTn id="48" fill="hold">
                            <p:stCondLst>
                              <p:cond delay="0"/>
                            </p:stCondLst>
                            <p:childTnLst>
                              <p:par>
                                <p:cTn id="49" presetID="6" presetClass="exit" presetSubtype="32" fill="hold" nodeType="clickEffect">
                                  <p:stCondLst>
                                    <p:cond delay="0"/>
                                  </p:stCondLst>
                                  <p:childTnLst>
                                    <p:animEffect transition="out" filter="circle(out)">
                                      <p:cBhvr>
                                        <p:cTn id="50" dur="2000"/>
                                        <p:tgtEl>
                                          <p:spTgt spid="52"/>
                                        </p:tgtEl>
                                      </p:cBhvr>
                                    </p:animEffect>
                                    <p:set>
                                      <p:cBhvr>
                                        <p:cTn id="51" dur="1" fill="hold">
                                          <p:stCondLst>
                                            <p:cond delay="1999"/>
                                          </p:stCondLst>
                                        </p:cTn>
                                        <p:tgtEl>
                                          <p:spTgt spid="52"/>
                                        </p:tgtEl>
                                        <p:attrNameLst>
                                          <p:attrName>style.visibility</p:attrName>
                                        </p:attrNameLst>
                                      </p:cBhvr>
                                      <p:to>
                                        <p:strVal val="hidden"/>
                                      </p:to>
                                    </p:set>
                                  </p:childTnLst>
                                </p:cTn>
                              </p:par>
                              <p:par>
                                <p:cTn id="52" presetID="14" presetClass="entr" presetSubtype="10" fill="hold" nodeType="withEffect">
                                  <p:stCondLst>
                                    <p:cond delay="0"/>
                                  </p:stCondLst>
                                  <p:childTnLst>
                                    <p:set>
                                      <p:cBhvr>
                                        <p:cTn id="53" dur="1" fill="hold">
                                          <p:stCondLst>
                                            <p:cond delay="0"/>
                                          </p:stCondLst>
                                        </p:cTn>
                                        <p:tgtEl>
                                          <p:spTgt spid="51"/>
                                        </p:tgtEl>
                                        <p:attrNameLst>
                                          <p:attrName>style.visibility</p:attrName>
                                        </p:attrNameLst>
                                      </p:cBhvr>
                                      <p:to>
                                        <p:strVal val="visible"/>
                                      </p:to>
                                    </p:set>
                                    <p:animEffect transition="in" filter="randombar(horizontal)">
                                      <p:cBhvr>
                                        <p:cTn id="54" dur="500"/>
                                        <p:tgtEl>
                                          <p:spTgt spid="51"/>
                                        </p:tgtEl>
                                      </p:cBhvr>
                                    </p:animEffect>
                                  </p:childTnLst>
                                </p:cTn>
                              </p:par>
                            </p:childTnLst>
                          </p:cTn>
                        </p:par>
                      </p:childTnLst>
                    </p:cTn>
                  </p:par>
                  <p:par>
                    <p:cTn id="55" fill="hold">
                      <p:stCondLst>
                        <p:cond delay="indefinite"/>
                      </p:stCondLst>
                      <p:childTnLst>
                        <p:par>
                          <p:cTn id="56" fill="hold">
                            <p:stCondLst>
                              <p:cond delay="0"/>
                            </p:stCondLst>
                            <p:childTnLst>
                              <p:par>
                                <p:cTn id="57" presetID="16" presetClass="exit" presetSubtype="21" fill="hold" nodeType="clickEffect">
                                  <p:stCondLst>
                                    <p:cond delay="0"/>
                                  </p:stCondLst>
                                  <p:childTnLst>
                                    <p:animEffect transition="out" filter="barn(inVertical)">
                                      <p:cBhvr>
                                        <p:cTn id="58" dur="500"/>
                                        <p:tgtEl>
                                          <p:spTgt spid="51"/>
                                        </p:tgtEl>
                                      </p:cBhvr>
                                    </p:animEffect>
                                    <p:set>
                                      <p:cBhvr>
                                        <p:cTn id="59" dur="1" fill="hold">
                                          <p:stCondLst>
                                            <p:cond delay="499"/>
                                          </p:stCondLst>
                                        </p:cTn>
                                        <p:tgtEl>
                                          <p:spTgt spid="51"/>
                                        </p:tgtEl>
                                        <p:attrNameLst>
                                          <p:attrName>style.visibility</p:attrName>
                                        </p:attrNameLst>
                                      </p:cBhvr>
                                      <p:to>
                                        <p:strVal val="hidden"/>
                                      </p:to>
                                    </p:set>
                                  </p:childTnLst>
                                </p:cTn>
                              </p:par>
                              <p:par>
                                <p:cTn id="60" presetID="45" presetClass="entr" presetSubtype="0" fill="hold" nodeType="withEffect">
                                  <p:stCondLst>
                                    <p:cond delay="0"/>
                                  </p:stCondLst>
                                  <p:childTnLst>
                                    <p:set>
                                      <p:cBhvr>
                                        <p:cTn id="61" dur="1" fill="hold">
                                          <p:stCondLst>
                                            <p:cond delay="0"/>
                                          </p:stCondLst>
                                        </p:cTn>
                                        <p:tgtEl>
                                          <p:spTgt spid="53"/>
                                        </p:tgtEl>
                                        <p:attrNameLst>
                                          <p:attrName>style.visibility</p:attrName>
                                        </p:attrNameLst>
                                      </p:cBhvr>
                                      <p:to>
                                        <p:strVal val="visible"/>
                                      </p:to>
                                    </p:set>
                                    <p:animEffect transition="in" filter="fade">
                                      <p:cBhvr>
                                        <p:cTn id="62" dur="2000"/>
                                        <p:tgtEl>
                                          <p:spTgt spid="53"/>
                                        </p:tgtEl>
                                      </p:cBhvr>
                                    </p:animEffect>
                                    <p:anim calcmode="lin" valueType="num">
                                      <p:cBhvr>
                                        <p:cTn id="63" dur="2000" fill="hold"/>
                                        <p:tgtEl>
                                          <p:spTgt spid="53"/>
                                        </p:tgtEl>
                                        <p:attrNameLst>
                                          <p:attrName>ppt_w</p:attrName>
                                        </p:attrNameLst>
                                      </p:cBhvr>
                                      <p:tavLst>
                                        <p:tav tm="0" fmla="#ppt_w*sin(2.5*pi*$)">
                                          <p:val>
                                            <p:fltVal val="0"/>
                                          </p:val>
                                        </p:tav>
                                        <p:tav tm="100000">
                                          <p:val>
                                            <p:fltVal val="1"/>
                                          </p:val>
                                        </p:tav>
                                      </p:tavLst>
                                    </p:anim>
                                    <p:anim calcmode="lin" valueType="num">
                                      <p:cBhvr>
                                        <p:cTn id="64" dur="2000" fill="hold"/>
                                        <p:tgtEl>
                                          <p:spTgt spid="53"/>
                                        </p:tgtEl>
                                        <p:attrNameLst>
                                          <p:attrName>ppt_h</p:attrName>
                                        </p:attrNameLst>
                                      </p:cBhvr>
                                      <p:tavLst>
                                        <p:tav tm="0">
                                          <p:val>
                                            <p:strVal val="#ppt_h"/>
                                          </p:val>
                                        </p:tav>
                                        <p:tav tm="100000">
                                          <p:val>
                                            <p:strVal val="#ppt_h"/>
                                          </p:val>
                                        </p:tav>
                                      </p:tavLst>
                                    </p:anim>
                                  </p:childTnLst>
                                </p:cTn>
                              </p:par>
                            </p:childTnLst>
                          </p:cTn>
                        </p:par>
                      </p:childTnLst>
                    </p:cTn>
                  </p:par>
                  <p:par>
                    <p:cTn id="65" fill="hold">
                      <p:stCondLst>
                        <p:cond delay="indefinite"/>
                      </p:stCondLst>
                      <p:childTnLst>
                        <p:par>
                          <p:cTn id="66" fill="hold">
                            <p:stCondLst>
                              <p:cond delay="0"/>
                            </p:stCondLst>
                            <p:childTnLst>
                              <p:par>
                                <p:cTn id="67" presetID="31" presetClass="exit" presetSubtype="0" fill="hold" nodeType="clickEffect">
                                  <p:stCondLst>
                                    <p:cond delay="0"/>
                                  </p:stCondLst>
                                  <p:childTnLst>
                                    <p:anim calcmode="lin" valueType="num">
                                      <p:cBhvr>
                                        <p:cTn id="68" dur="1000"/>
                                        <p:tgtEl>
                                          <p:spTgt spid="53"/>
                                        </p:tgtEl>
                                        <p:attrNameLst>
                                          <p:attrName>ppt_w</p:attrName>
                                        </p:attrNameLst>
                                      </p:cBhvr>
                                      <p:tavLst>
                                        <p:tav tm="0">
                                          <p:val>
                                            <p:strVal val="ppt_w"/>
                                          </p:val>
                                        </p:tav>
                                        <p:tav tm="100000">
                                          <p:val>
                                            <p:fltVal val="0"/>
                                          </p:val>
                                        </p:tav>
                                      </p:tavLst>
                                    </p:anim>
                                    <p:anim calcmode="lin" valueType="num">
                                      <p:cBhvr>
                                        <p:cTn id="69" dur="1000"/>
                                        <p:tgtEl>
                                          <p:spTgt spid="53"/>
                                        </p:tgtEl>
                                        <p:attrNameLst>
                                          <p:attrName>ppt_h</p:attrName>
                                        </p:attrNameLst>
                                      </p:cBhvr>
                                      <p:tavLst>
                                        <p:tav tm="0">
                                          <p:val>
                                            <p:strVal val="ppt_h"/>
                                          </p:val>
                                        </p:tav>
                                        <p:tav tm="100000">
                                          <p:val>
                                            <p:fltVal val="0"/>
                                          </p:val>
                                        </p:tav>
                                      </p:tavLst>
                                    </p:anim>
                                    <p:anim calcmode="lin" valueType="num">
                                      <p:cBhvr>
                                        <p:cTn id="70" dur="1000"/>
                                        <p:tgtEl>
                                          <p:spTgt spid="53"/>
                                        </p:tgtEl>
                                        <p:attrNameLst>
                                          <p:attrName>style.rotation</p:attrName>
                                        </p:attrNameLst>
                                      </p:cBhvr>
                                      <p:tavLst>
                                        <p:tav tm="0">
                                          <p:val>
                                            <p:fltVal val="0"/>
                                          </p:val>
                                        </p:tav>
                                        <p:tav tm="100000">
                                          <p:val>
                                            <p:fltVal val="90"/>
                                          </p:val>
                                        </p:tav>
                                      </p:tavLst>
                                    </p:anim>
                                    <p:animEffect transition="out" filter="fade">
                                      <p:cBhvr>
                                        <p:cTn id="71" dur="1000"/>
                                        <p:tgtEl>
                                          <p:spTgt spid="53"/>
                                        </p:tgtEl>
                                      </p:cBhvr>
                                    </p:animEffect>
                                    <p:set>
                                      <p:cBhvr>
                                        <p:cTn id="72" dur="1" fill="hold">
                                          <p:stCondLst>
                                            <p:cond delay="999"/>
                                          </p:stCondLst>
                                        </p:cTn>
                                        <p:tgtEl>
                                          <p:spTgt spid="53"/>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6" presetClass="entr" presetSubtype="16" fill="hold" nodeType="clickEffect">
                                  <p:stCondLst>
                                    <p:cond delay="0"/>
                                  </p:stCondLst>
                                  <p:childTnLst>
                                    <p:set>
                                      <p:cBhvr>
                                        <p:cTn id="76" dur="1" fill="hold">
                                          <p:stCondLst>
                                            <p:cond delay="0"/>
                                          </p:stCondLst>
                                        </p:cTn>
                                        <p:tgtEl>
                                          <p:spTgt spid="53"/>
                                        </p:tgtEl>
                                        <p:attrNameLst>
                                          <p:attrName>style.visibility</p:attrName>
                                        </p:attrNameLst>
                                      </p:cBhvr>
                                      <p:to>
                                        <p:strVal val="visible"/>
                                      </p:to>
                                    </p:set>
                                    <p:animEffect transition="in" filter="circle(in)">
                                      <p:cBhvr>
                                        <p:cTn id="77" dur="2000"/>
                                        <p:tgtEl>
                                          <p:spTgt spid="53"/>
                                        </p:tgtEl>
                                      </p:cBhvr>
                                    </p:animEffect>
                                  </p:childTnLst>
                                </p:cTn>
                              </p:par>
                              <p:par>
                                <p:cTn id="78" presetID="6" presetClass="entr" presetSubtype="16" fill="hold" nodeType="withEffect">
                                  <p:stCondLst>
                                    <p:cond delay="0"/>
                                  </p:stCondLst>
                                  <p:childTnLst>
                                    <p:set>
                                      <p:cBhvr>
                                        <p:cTn id="79" dur="1" fill="hold">
                                          <p:stCondLst>
                                            <p:cond delay="0"/>
                                          </p:stCondLst>
                                        </p:cTn>
                                        <p:tgtEl>
                                          <p:spTgt spid="48"/>
                                        </p:tgtEl>
                                        <p:attrNameLst>
                                          <p:attrName>style.visibility</p:attrName>
                                        </p:attrNameLst>
                                      </p:cBhvr>
                                      <p:to>
                                        <p:strVal val="visible"/>
                                      </p:to>
                                    </p:set>
                                    <p:animEffect transition="in" filter="circle(in)">
                                      <p:cBhvr>
                                        <p:cTn id="80" dur="2000"/>
                                        <p:tgtEl>
                                          <p:spTgt spid="48"/>
                                        </p:tgtEl>
                                      </p:cBhvr>
                                    </p:animEffect>
                                  </p:childTnLst>
                                </p:cTn>
                              </p:par>
                              <p:par>
                                <p:cTn id="81" presetID="6" presetClass="entr" presetSubtype="16" fill="hold" nodeType="withEffect">
                                  <p:stCondLst>
                                    <p:cond delay="0"/>
                                  </p:stCondLst>
                                  <p:childTnLst>
                                    <p:set>
                                      <p:cBhvr>
                                        <p:cTn id="82" dur="1" fill="hold">
                                          <p:stCondLst>
                                            <p:cond delay="0"/>
                                          </p:stCondLst>
                                        </p:cTn>
                                        <p:tgtEl>
                                          <p:spTgt spid="47"/>
                                        </p:tgtEl>
                                        <p:attrNameLst>
                                          <p:attrName>style.visibility</p:attrName>
                                        </p:attrNameLst>
                                      </p:cBhvr>
                                      <p:to>
                                        <p:strVal val="visible"/>
                                      </p:to>
                                    </p:set>
                                    <p:animEffect transition="in" filter="circle(in)">
                                      <p:cBhvr>
                                        <p:cTn id="83" dur="2000"/>
                                        <p:tgtEl>
                                          <p:spTgt spid="47"/>
                                        </p:tgtEl>
                                      </p:cBhvr>
                                    </p:animEffect>
                                  </p:childTnLst>
                                </p:cTn>
                              </p:par>
                              <p:par>
                                <p:cTn id="84" presetID="6" presetClass="entr" presetSubtype="16" fill="hold" nodeType="withEffect">
                                  <p:stCondLst>
                                    <p:cond delay="0"/>
                                  </p:stCondLst>
                                  <p:childTnLst>
                                    <p:set>
                                      <p:cBhvr>
                                        <p:cTn id="85" dur="1" fill="hold">
                                          <p:stCondLst>
                                            <p:cond delay="0"/>
                                          </p:stCondLst>
                                        </p:cTn>
                                        <p:tgtEl>
                                          <p:spTgt spid="56"/>
                                        </p:tgtEl>
                                        <p:attrNameLst>
                                          <p:attrName>style.visibility</p:attrName>
                                        </p:attrNameLst>
                                      </p:cBhvr>
                                      <p:to>
                                        <p:strVal val="visible"/>
                                      </p:to>
                                    </p:set>
                                    <p:animEffect transition="in" filter="circle(in)">
                                      <p:cBhvr>
                                        <p:cTn id="86" dur="2000"/>
                                        <p:tgtEl>
                                          <p:spTgt spid="56"/>
                                        </p:tgtEl>
                                      </p:cBhvr>
                                    </p:animEffect>
                                  </p:childTnLst>
                                </p:cTn>
                              </p:par>
                              <p:par>
                                <p:cTn id="87" presetID="6" presetClass="entr" presetSubtype="16" fill="hold" nodeType="withEffect">
                                  <p:stCondLst>
                                    <p:cond delay="0"/>
                                  </p:stCondLst>
                                  <p:childTnLst>
                                    <p:set>
                                      <p:cBhvr>
                                        <p:cTn id="88" dur="1" fill="hold">
                                          <p:stCondLst>
                                            <p:cond delay="0"/>
                                          </p:stCondLst>
                                        </p:cTn>
                                        <p:tgtEl>
                                          <p:spTgt spid="52"/>
                                        </p:tgtEl>
                                        <p:attrNameLst>
                                          <p:attrName>style.visibility</p:attrName>
                                        </p:attrNameLst>
                                      </p:cBhvr>
                                      <p:to>
                                        <p:strVal val="visible"/>
                                      </p:to>
                                    </p:set>
                                    <p:animEffect transition="in" filter="circle(in)">
                                      <p:cBhvr>
                                        <p:cTn id="89" dur="2000"/>
                                        <p:tgtEl>
                                          <p:spTgt spid="52"/>
                                        </p:tgtEl>
                                      </p:cBhvr>
                                    </p:animEffect>
                                  </p:childTnLst>
                                </p:cTn>
                              </p:par>
                              <p:par>
                                <p:cTn id="90" presetID="6" presetClass="entr" presetSubtype="16" fill="hold" nodeType="withEffect">
                                  <p:stCondLst>
                                    <p:cond delay="0"/>
                                  </p:stCondLst>
                                  <p:childTnLst>
                                    <p:set>
                                      <p:cBhvr>
                                        <p:cTn id="91" dur="1" fill="hold">
                                          <p:stCondLst>
                                            <p:cond delay="0"/>
                                          </p:stCondLst>
                                        </p:cTn>
                                        <p:tgtEl>
                                          <p:spTgt spid="51"/>
                                        </p:tgtEl>
                                        <p:attrNameLst>
                                          <p:attrName>style.visibility</p:attrName>
                                        </p:attrNameLst>
                                      </p:cBhvr>
                                      <p:to>
                                        <p:strVal val="visible"/>
                                      </p:to>
                                    </p:set>
                                    <p:animEffect transition="in" filter="circle(in)">
                                      <p:cBhvr>
                                        <p:cTn id="92" dur="20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4294967295"/>
          </p:nvPr>
        </p:nvSpPr>
        <p:spPr>
          <a:xfrm>
            <a:off x="8818563" y="4732338"/>
            <a:ext cx="325437" cy="287337"/>
          </a:xfrm>
        </p:spPr>
        <p:txBody>
          <a:bodyPr/>
          <a:lstStyle/>
          <a:p>
            <a:fld id="{BE321F23-417C-45CE-B963-D94624B87839}" type="slidenum">
              <a:rPr lang="es-ES" sz="800" smtClean="0">
                <a:solidFill>
                  <a:schemeClr val="bg1"/>
                </a:solidFill>
                <a:latin typeface="Arial" panose="020B0604020202020204" pitchFamily="34" charset="0"/>
                <a:cs typeface="Arial" panose="020B0604020202020204" pitchFamily="34" charset="0"/>
              </a:rPr>
              <a:t>5</a:t>
            </a:fld>
            <a:endParaRPr lang="es-ES" sz="800" dirty="0">
              <a:solidFill>
                <a:schemeClr val="bg1"/>
              </a:solidFill>
              <a:latin typeface="Arial" panose="020B0604020202020204" pitchFamily="34" charset="0"/>
              <a:cs typeface="Arial" panose="020B0604020202020204" pitchFamily="34" charset="0"/>
            </a:endParaRPr>
          </a:p>
        </p:txBody>
      </p:sp>
      <p:pic>
        <p:nvPicPr>
          <p:cNvPr id="7" name="Imagen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9512" y="1958950"/>
            <a:ext cx="4032448" cy="1039170"/>
          </a:xfrm>
          <a:prstGeom prst="rect">
            <a:avLst/>
          </a:prstGeom>
        </p:spPr>
      </p:pic>
      <p:sp>
        <p:nvSpPr>
          <p:cNvPr id="11" name="2 Subtítulo"/>
          <p:cNvSpPr txBox="1">
            <a:spLocks/>
          </p:cNvSpPr>
          <p:nvPr/>
        </p:nvSpPr>
        <p:spPr>
          <a:xfrm>
            <a:off x="4211960" y="725262"/>
            <a:ext cx="4896544" cy="3646688"/>
          </a:xfrm>
          <a:prstGeom prst="rect">
            <a:avLst/>
          </a:prstGeom>
        </p:spPr>
        <p:txBody>
          <a:bodyPr vert="horz" lIns="0" tIns="45720" rIns="0" bIns="45720" rtlCol="0" anchor="t">
            <a:noAutofit/>
          </a:bodyPr>
          <a:lstStyle>
            <a:lvl1pPr>
              <a:spcBef>
                <a:spcPct val="0"/>
              </a:spcBef>
              <a:buNone/>
              <a:defRPr sz="1400" b="1" cap="none" baseline="0">
                <a:solidFill>
                  <a:schemeClr val="tx2">
                    <a:lumMod val="25000"/>
                  </a:schemeClr>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r>
              <a:rPr lang="es-ES_tradnl" sz="3600" dirty="0"/>
              <a:t>“conseguimos </a:t>
            </a:r>
            <a:endParaRPr lang="es-ES_tradnl" sz="3600" dirty="0" smtClean="0"/>
          </a:p>
          <a:p>
            <a:r>
              <a:rPr lang="es-ES_tradnl" sz="3600" dirty="0" smtClean="0"/>
              <a:t>mejorar </a:t>
            </a:r>
            <a:r>
              <a:rPr lang="es-ES_tradnl" sz="3600" dirty="0"/>
              <a:t>significativamente los </a:t>
            </a:r>
            <a:r>
              <a:rPr lang="es-ES_tradnl" sz="3600" dirty="0" smtClean="0"/>
              <a:t>tiempos, </a:t>
            </a:r>
            <a:r>
              <a:rPr lang="es-ES_tradnl" sz="3600" dirty="0"/>
              <a:t>en la entrega de contenidos a los usuarios de </a:t>
            </a:r>
            <a:r>
              <a:rPr lang="es-ES_tradnl" sz="3600" dirty="0" smtClean="0"/>
              <a:t>su </a:t>
            </a:r>
            <a:r>
              <a:rPr lang="es-ES_tradnl" sz="3600" dirty="0" err="1"/>
              <a:t>website</a:t>
            </a:r>
            <a:r>
              <a:rPr lang="es-ES_tradnl" sz="3600" dirty="0"/>
              <a:t>”</a:t>
            </a:r>
            <a:endParaRPr lang="es-ES" sz="3600" dirty="0"/>
          </a:p>
        </p:txBody>
      </p:sp>
      <p:sp>
        <p:nvSpPr>
          <p:cNvPr id="5" name="4 Nube"/>
          <p:cNvSpPr/>
          <p:nvPr/>
        </p:nvSpPr>
        <p:spPr>
          <a:xfrm>
            <a:off x="539552" y="267494"/>
            <a:ext cx="7920880" cy="4392488"/>
          </a:xfrm>
          <a:prstGeom prst="cloud">
            <a:avLst/>
          </a:prstGeom>
          <a:solidFill>
            <a:schemeClr val="bg2">
              <a:lumMod val="20000"/>
              <a:lumOff val="80000"/>
            </a:schemeClr>
          </a:solidFill>
          <a:ln>
            <a:solidFill>
              <a:schemeClr val="tx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4400" b="1" dirty="0" smtClean="0">
                <a:solidFill>
                  <a:srgbClr val="00B0F0"/>
                </a:solidFill>
                <a:latin typeface="Arial" panose="020B0604020202020204" pitchFamily="34" charset="0"/>
                <a:cs typeface="Arial" panose="020B0604020202020204" pitchFamily="34" charset="0"/>
              </a:rPr>
              <a:t>Tenemos una propuesta para mejorar los resultados de su negocio</a:t>
            </a:r>
            <a:endParaRPr lang="es-ES" sz="4400" b="1" dirty="0">
              <a:solidFill>
                <a:srgbClr val="00B0F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775172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3000"/>
                                        <p:tgtEl>
                                          <p:spTgt spid="5"/>
                                        </p:tgtEl>
                                      </p:cBhvr>
                                    </p:animEffect>
                                    <p:set>
                                      <p:cBhvr>
                                        <p:cTn id="7" dur="1" fill="hold">
                                          <p:stCondLst>
                                            <p:cond delay="29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16"/>
          </p:nvPr>
        </p:nvSpPr>
        <p:spPr/>
        <p:txBody>
          <a:bodyPr/>
          <a:lstStyle/>
          <a:p>
            <a:r>
              <a:rPr lang="es-ES" smtClean="0"/>
              <a:t>151027A _presentación de servicios</a:t>
            </a:r>
            <a:endParaRPr lang="es-ES" dirty="0" smtClean="0"/>
          </a:p>
        </p:txBody>
      </p:sp>
      <p:sp>
        <p:nvSpPr>
          <p:cNvPr id="5" name="4 Marcador de número de diapositiva"/>
          <p:cNvSpPr>
            <a:spLocks noGrp="1"/>
          </p:cNvSpPr>
          <p:nvPr>
            <p:ph type="sldNum" sz="quarter" idx="15"/>
          </p:nvPr>
        </p:nvSpPr>
        <p:spPr/>
        <p:txBody>
          <a:bodyPr/>
          <a:lstStyle/>
          <a:p>
            <a:fld id="{BE321F23-417C-45CE-B963-D94624B87839}" type="slidenum">
              <a:rPr lang="es-ES" smtClean="0"/>
              <a:pPr/>
              <a:t>6</a:t>
            </a:fld>
            <a:endParaRPr lang="es-ES" dirty="0"/>
          </a:p>
        </p:txBody>
      </p:sp>
      <p:sp>
        <p:nvSpPr>
          <p:cNvPr id="7" name="6 Nube"/>
          <p:cNvSpPr/>
          <p:nvPr/>
        </p:nvSpPr>
        <p:spPr>
          <a:xfrm>
            <a:off x="107504" y="792315"/>
            <a:ext cx="4824536" cy="2859555"/>
          </a:xfrm>
          <a:prstGeom prst="cloud">
            <a:avLst/>
          </a:prstGeom>
          <a:solidFill>
            <a:schemeClr val="bg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 sz="2800" b="1" dirty="0">
                <a:solidFill>
                  <a:srgbClr val="00B0F0"/>
                </a:solidFill>
                <a:latin typeface="Arial" panose="020B0604020202020204" pitchFamily="34" charset="0"/>
                <a:cs typeface="Arial" panose="020B0604020202020204" pitchFamily="34" charset="0"/>
              </a:rPr>
              <a:t> </a:t>
            </a:r>
            <a:r>
              <a:rPr lang="es-ES" sz="2800" b="1" dirty="0" smtClean="0">
                <a:solidFill>
                  <a:srgbClr val="00B0F0"/>
                </a:solidFill>
                <a:latin typeface="Arial" panose="020B0604020202020204" pitchFamily="34" charset="0"/>
                <a:cs typeface="Arial" panose="020B0604020202020204" pitchFamily="34" charset="0"/>
              </a:rPr>
              <a:t>¿QUÉ GARANTIZAMOS?</a:t>
            </a:r>
            <a:endParaRPr lang="es-ES" sz="2800" b="1" dirty="0">
              <a:solidFill>
                <a:srgbClr val="00B0F0"/>
              </a:solidFill>
              <a:latin typeface="Arial" panose="020B0604020202020204" pitchFamily="34" charset="0"/>
              <a:cs typeface="Arial" panose="020B0604020202020204" pitchFamily="34" charset="0"/>
            </a:endParaRPr>
          </a:p>
        </p:txBody>
      </p:sp>
      <p:sp>
        <p:nvSpPr>
          <p:cNvPr id="2" name="1 Marcador de contenido"/>
          <p:cNvSpPr>
            <a:spLocks noGrp="1"/>
          </p:cNvSpPr>
          <p:nvPr>
            <p:ph sz="quarter" idx="13"/>
          </p:nvPr>
        </p:nvSpPr>
        <p:spPr>
          <a:xfrm>
            <a:off x="4355976" y="-20538"/>
            <a:ext cx="4680520" cy="5020022"/>
          </a:xfrm>
        </p:spPr>
        <p:txBody>
          <a:bodyPr>
            <a:normAutofit fontScale="92500" lnSpcReduction="20000"/>
          </a:bodyPr>
          <a:lstStyle/>
          <a:p>
            <a:pPr>
              <a:lnSpc>
                <a:spcPct val="160000"/>
              </a:lnSpc>
            </a:pPr>
            <a:r>
              <a:rPr lang="es-ES" i="0" dirty="0" smtClean="0">
                <a:solidFill>
                  <a:schemeClr val="bg1">
                    <a:lumMod val="75000"/>
                  </a:schemeClr>
                </a:solidFill>
              </a:rPr>
              <a:t>mejorar la </a:t>
            </a:r>
            <a:r>
              <a:rPr lang="es-ES" i="0" dirty="0">
                <a:solidFill>
                  <a:schemeClr val="bg1">
                    <a:lumMod val="75000"/>
                  </a:schemeClr>
                </a:solidFill>
              </a:rPr>
              <a:t>experiencia del </a:t>
            </a:r>
            <a:r>
              <a:rPr lang="es-ES" i="0" dirty="0" smtClean="0">
                <a:solidFill>
                  <a:schemeClr val="bg1">
                    <a:lumMod val="75000"/>
                  </a:schemeClr>
                </a:solidFill>
              </a:rPr>
              <a:t>usuario</a:t>
            </a:r>
          </a:p>
          <a:p>
            <a:pPr>
              <a:lnSpc>
                <a:spcPct val="160000"/>
              </a:lnSpc>
            </a:pPr>
            <a:r>
              <a:rPr lang="es-ES" i="0" dirty="0" smtClean="0">
                <a:solidFill>
                  <a:schemeClr val="bg1">
                    <a:lumMod val="75000"/>
                  </a:schemeClr>
                </a:solidFill>
              </a:rPr>
              <a:t>incrementar </a:t>
            </a:r>
            <a:r>
              <a:rPr lang="es-ES" i="0" dirty="0">
                <a:solidFill>
                  <a:schemeClr val="bg1">
                    <a:lumMod val="75000"/>
                  </a:schemeClr>
                </a:solidFill>
              </a:rPr>
              <a:t>el número de </a:t>
            </a:r>
            <a:r>
              <a:rPr lang="es-ES" i="0" dirty="0" smtClean="0">
                <a:solidFill>
                  <a:schemeClr val="bg1">
                    <a:lumMod val="75000"/>
                  </a:schemeClr>
                </a:solidFill>
              </a:rPr>
              <a:t>conversiones</a:t>
            </a:r>
          </a:p>
          <a:p>
            <a:pPr>
              <a:lnSpc>
                <a:spcPct val="160000"/>
              </a:lnSpc>
            </a:pPr>
            <a:r>
              <a:rPr lang="es-ES" i="0" dirty="0" smtClean="0">
                <a:solidFill>
                  <a:schemeClr val="bg1">
                    <a:lumMod val="75000"/>
                  </a:schemeClr>
                </a:solidFill>
              </a:rPr>
              <a:t>en </a:t>
            </a:r>
            <a:r>
              <a:rPr lang="es-ES" i="0" dirty="0">
                <a:solidFill>
                  <a:schemeClr val="bg1">
                    <a:lumMod val="75000"/>
                  </a:schemeClr>
                </a:solidFill>
              </a:rPr>
              <a:t>cualquier punto geográfico </a:t>
            </a:r>
            <a:endParaRPr lang="es-ES" i="0" dirty="0" smtClean="0">
              <a:solidFill>
                <a:schemeClr val="bg1">
                  <a:lumMod val="75000"/>
                </a:schemeClr>
              </a:solidFill>
            </a:endParaRPr>
          </a:p>
          <a:p>
            <a:pPr>
              <a:lnSpc>
                <a:spcPct val="160000"/>
              </a:lnSpc>
            </a:pPr>
            <a:r>
              <a:rPr lang="es-ES" i="0" dirty="0" smtClean="0">
                <a:solidFill>
                  <a:schemeClr val="bg1">
                    <a:lumMod val="75000"/>
                  </a:schemeClr>
                </a:solidFill>
              </a:rPr>
              <a:t>a </a:t>
            </a:r>
            <a:r>
              <a:rPr lang="es-ES" i="0" dirty="0">
                <a:solidFill>
                  <a:schemeClr val="bg1">
                    <a:lumMod val="75000"/>
                  </a:schemeClr>
                </a:solidFill>
              </a:rPr>
              <a:t>cualquier hora del </a:t>
            </a:r>
            <a:r>
              <a:rPr lang="es-ES" i="0" dirty="0" smtClean="0">
                <a:solidFill>
                  <a:schemeClr val="bg1">
                    <a:lumMod val="75000"/>
                  </a:schemeClr>
                </a:solidFill>
              </a:rPr>
              <a:t>día</a:t>
            </a:r>
          </a:p>
          <a:p>
            <a:pPr>
              <a:lnSpc>
                <a:spcPct val="160000"/>
              </a:lnSpc>
            </a:pPr>
            <a:r>
              <a:rPr lang="es-ES" i="0" dirty="0" smtClean="0">
                <a:solidFill>
                  <a:schemeClr val="bg1">
                    <a:lumMod val="75000"/>
                  </a:schemeClr>
                </a:solidFill>
              </a:rPr>
              <a:t>para </a:t>
            </a:r>
            <a:r>
              <a:rPr lang="es-ES" i="0" dirty="0">
                <a:solidFill>
                  <a:schemeClr val="bg1">
                    <a:lumMod val="75000"/>
                  </a:schemeClr>
                </a:solidFill>
              </a:rPr>
              <a:t>cualquier dispositivo y </a:t>
            </a:r>
            <a:r>
              <a:rPr lang="es-ES" i="0" dirty="0" smtClean="0">
                <a:solidFill>
                  <a:schemeClr val="bg1">
                    <a:lumMod val="75000"/>
                  </a:schemeClr>
                </a:solidFill>
              </a:rPr>
              <a:t>usuario</a:t>
            </a:r>
          </a:p>
          <a:p>
            <a:pPr>
              <a:lnSpc>
                <a:spcPct val="160000"/>
              </a:lnSpc>
            </a:pPr>
            <a:r>
              <a:rPr lang="es-ES" i="0" dirty="0" smtClean="0">
                <a:solidFill>
                  <a:schemeClr val="bg1">
                    <a:lumMod val="75000"/>
                  </a:schemeClr>
                </a:solidFill>
              </a:rPr>
              <a:t>independiente </a:t>
            </a:r>
            <a:r>
              <a:rPr lang="es-ES" i="0" dirty="0">
                <a:solidFill>
                  <a:schemeClr val="bg1">
                    <a:lumMod val="75000"/>
                  </a:schemeClr>
                </a:solidFill>
              </a:rPr>
              <a:t>del nivel de tráfico y saturación de </a:t>
            </a:r>
            <a:r>
              <a:rPr lang="es-ES" i="0" dirty="0" smtClean="0">
                <a:solidFill>
                  <a:schemeClr val="bg1">
                    <a:lumMod val="75000"/>
                  </a:schemeClr>
                </a:solidFill>
              </a:rPr>
              <a:t>internet</a:t>
            </a:r>
          </a:p>
          <a:p>
            <a:pPr>
              <a:lnSpc>
                <a:spcPct val="160000"/>
              </a:lnSpc>
            </a:pPr>
            <a:r>
              <a:rPr lang="es-ES" i="0" dirty="0" smtClean="0">
                <a:solidFill>
                  <a:schemeClr val="bg1">
                    <a:lumMod val="75000"/>
                  </a:schemeClr>
                </a:solidFill>
              </a:rPr>
              <a:t>todo </a:t>
            </a:r>
            <a:r>
              <a:rPr lang="es-ES" i="0" dirty="0">
                <a:solidFill>
                  <a:schemeClr val="bg1">
                    <a:lumMod val="75000"/>
                  </a:schemeClr>
                </a:solidFill>
              </a:rPr>
              <a:t>ello con una mayor protección, seguridad e </a:t>
            </a:r>
            <a:r>
              <a:rPr lang="es-ES" i="0" dirty="0" smtClean="0">
                <a:solidFill>
                  <a:schemeClr val="bg1">
                    <a:lumMod val="75000"/>
                  </a:schemeClr>
                </a:solidFill>
              </a:rPr>
              <a:t>integridad</a:t>
            </a:r>
          </a:p>
          <a:p>
            <a:pPr>
              <a:lnSpc>
                <a:spcPct val="160000"/>
              </a:lnSpc>
            </a:pPr>
            <a:r>
              <a:rPr lang="es-ES" i="0" dirty="0" smtClean="0">
                <a:solidFill>
                  <a:schemeClr val="bg1">
                    <a:lumMod val="75000"/>
                  </a:schemeClr>
                </a:solidFill>
              </a:rPr>
              <a:t>... </a:t>
            </a:r>
            <a:r>
              <a:rPr lang="es-ES" i="0" dirty="0">
                <a:solidFill>
                  <a:schemeClr val="bg1">
                    <a:lumMod val="75000"/>
                  </a:schemeClr>
                </a:solidFill>
              </a:rPr>
              <a:t>Sin gastar mucho dinero.</a:t>
            </a:r>
          </a:p>
        </p:txBody>
      </p:sp>
    </p:spTree>
    <p:extLst>
      <p:ext uri="{BB962C8B-B14F-4D97-AF65-F5344CB8AC3E}">
        <p14:creationId xmlns:p14="http://schemas.microsoft.com/office/powerpoint/2010/main" val="528497016"/>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16"/>
          </p:nvPr>
        </p:nvSpPr>
        <p:spPr/>
        <p:txBody>
          <a:bodyPr/>
          <a:lstStyle/>
          <a:p>
            <a:r>
              <a:rPr lang="es-ES" smtClean="0"/>
              <a:t>151027A _presentación de servicios</a:t>
            </a:r>
            <a:endParaRPr lang="es-ES" dirty="0" smtClean="0"/>
          </a:p>
        </p:txBody>
      </p:sp>
      <p:sp>
        <p:nvSpPr>
          <p:cNvPr id="5" name="4 Marcador de número de diapositiva"/>
          <p:cNvSpPr>
            <a:spLocks noGrp="1"/>
          </p:cNvSpPr>
          <p:nvPr>
            <p:ph type="sldNum" sz="quarter" idx="15"/>
          </p:nvPr>
        </p:nvSpPr>
        <p:spPr/>
        <p:txBody>
          <a:bodyPr/>
          <a:lstStyle/>
          <a:p>
            <a:fld id="{BE321F23-417C-45CE-B963-D94624B87839}" type="slidenum">
              <a:rPr lang="es-ES" smtClean="0"/>
              <a:pPr/>
              <a:t>7</a:t>
            </a:fld>
            <a:endParaRPr lang="es-ES" dirty="0"/>
          </a:p>
        </p:txBody>
      </p:sp>
      <p:sp>
        <p:nvSpPr>
          <p:cNvPr id="7" name="6 Nube"/>
          <p:cNvSpPr/>
          <p:nvPr/>
        </p:nvSpPr>
        <p:spPr>
          <a:xfrm>
            <a:off x="895633" y="718524"/>
            <a:ext cx="7212141" cy="3528392"/>
          </a:xfrm>
          <a:prstGeom prst="clou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4800" b="1" dirty="0" smtClean="0">
                <a:solidFill>
                  <a:srgbClr val="33CCFF"/>
                </a:solidFill>
                <a:latin typeface="Arial" panose="020B0604020202020204" pitchFamily="34" charset="0"/>
                <a:cs typeface="Arial" panose="020B0604020202020204" pitchFamily="34" charset="0"/>
              </a:rPr>
              <a:t>Obtendrá ventaja sobre sus competidores</a:t>
            </a:r>
            <a:endParaRPr lang="es-ES" sz="4800" b="1" dirty="0">
              <a:solidFill>
                <a:srgbClr val="33CCFF"/>
              </a:solidFill>
              <a:latin typeface="Arial" panose="020B0604020202020204" pitchFamily="34" charset="0"/>
              <a:cs typeface="Arial" panose="020B0604020202020204" pitchFamily="34" charset="0"/>
            </a:endParaRPr>
          </a:p>
        </p:txBody>
      </p:sp>
      <p:grpSp>
        <p:nvGrpSpPr>
          <p:cNvPr id="6" name="5 Grupo"/>
          <p:cNvGrpSpPr/>
          <p:nvPr/>
        </p:nvGrpSpPr>
        <p:grpSpPr>
          <a:xfrm>
            <a:off x="107504" y="123478"/>
            <a:ext cx="5613179" cy="1190092"/>
            <a:chOff x="107504" y="123478"/>
            <a:chExt cx="5613179" cy="1190092"/>
          </a:xfrm>
        </p:grpSpPr>
        <p:sp>
          <p:nvSpPr>
            <p:cNvPr id="9" name="8 Nube"/>
            <p:cNvSpPr/>
            <p:nvPr/>
          </p:nvSpPr>
          <p:spPr>
            <a:xfrm>
              <a:off x="107504" y="123478"/>
              <a:ext cx="3190516" cy="1190092"/>
            </a:xfrm>
            <a:prstGeom prst="clou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a:solidFill>
                    <a:schemeClr val="tx1"/>
                  </a:solidFill>
                  <a:latin typeface="Arial" panose="020B0604020202020204" pitchFamily="34" charset="0"/>
                  <a:cs typeface="Arial" panose="020B0604020202020204" pitchFamily="34" charset="0"/>
                </a:rPr>
                <a:t>Reduce la inversión necesaria en </a:t>
              </a:r>
              <a:r>
                <a:rPr lang="es-ES" sz="1600" b="1" dirty="0" smtClean="0">
                  <a:solidFill>
                    <a:schemeClr val="tx1"/>
                  </a:solidFill>
                  <a:latin typeface="Arial" panose="020B0604020202020204" pitchFamily="34" charset="0"/>
                  <a:cs typeface="Arial" panose="020B0604020202020204" pitchFamily="34" charset="0"/>
                </a:rPr>
                <a:t>infraestructuras</a:t>
              </a:r>
              <a:endParaRPr lang="es-ES" sz="1600" b="1" dirty="0">
                <a:solidFill>
                  <a:schemeClr val="tx1"/>
                </a:solidFill>
                <a:latin typeface="Arial" panose="020B0604020202020204" pitchFamily="34" charset="0"/>
                <a:cs typeface="Arial" panose="020B0604020202020204" pitchFamily="34" charset="0"/>
              </a:endParaRPr>
            </a:p>
          </p:txBody>
        </p:sp>
        <p:sp>
          <p:nvSpPr>
            <p:cNvPr id="8" name="1 Título"/>
            <p:cNvSpPr txBox="1">
              <a:spLocks/>
            </p:cNvSpPr>
            <p:nvPr/>
          </p:nvSpPr>
          <p:spPr>
            <a:xfrm>
              <a:off x="2766383" y="427424"/>
              <a:ext cx="2954300" cy="745644"/>
            </a:xfrm>
            <a:prstGeom prst="rect">
              <a:avLst/>
            </a:prstGeom>
          </p:spPr>
          <p:txBody>
            <a:bodyPr vert="horz" lIns="0" tIns="45720" rIns="0" bIns="45720" rtlCol="0" anchor="t">
              <a:noAutofit/>
            </a:bodyPr>
            <a:lstStyle>
              <a:lvl1pPr algn="l" defTabSz="914400" rtl="0" eaLnBrk="1" latinLnBrk="0" hangingPunct="1">
                <a:spcBef>
                  <a:spcPct val="0"/>
                </a:spcBef>
                <a:buNone/>
                <a:defRPr sz="2400" b="1" kern="1200" cap="all" baseline="0">
                  <a:solidFill>
                    <a:schemeClr val="tx2">
                      <a:lumMod val="25000"/>
                    </a:schemeClr>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ES" sz="1400" cap="none" dirty="0" smtClean="0"/>
                <a:t>Al utilizar nuestros recursos en la nube, su empresa no tiene que invertir en infraestructura adicional</a:t>
              </a:r>
              <a:endParaRPr lang="es-ES" sz="1400" cap="none" dirty="0"/>
            </a:p>
          </p:txBody>
        </p:sp>
      </p:grpSp>
      <p:grpSp>
        <p:nvGrpSpPr>
          <p:cNvPr id="21" name="20 Grupo"/>
          <p:cNvGrpSpPr/>
          <p:nvPr/>
        </p:nvGrpSpPr>
        <p:grpSpPr>
          <a:xfrm>
            <a:off x="3995936" y="3662974"/>
            <a:ext cx="5148064" cy="1228378"/>
            <a:chOff x="3995936" y="3662974"/>
            <a:chExt cx="5148064" cy="1228378"/>
          </a:xfrm>
        </p:grpSpPr>
        <p:sp>
          <p:nvSpPr>
            <p:cNvPr id="10" name="9 Nube"/>
            <p:cNvSpPr/>
            <p:nvPr/>
          </p:nvSpPr>
          <p:spPr>
            <a:xfrm>
              <a:off x="5921380" y="3748283"/>
              <a:ext cx="3222620" cy="1143069"/>
            </a:xfrm>
            <a:prstGeom prst="clou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a:solidFill>
                    <a:srgbClr val="00B0F0"/>
                  </a:solidFill>
                  <a:latin typeface="Arial" panose="020B0604020202020204" pitchFamily="34" charset="0"/>
                  <a:cs typeface="Arial" panose="020B0604020202020204" pitchFamily="34" charset="0"/>
                </a:rPr>
                <a:t>Ahorro significativo en los costes de desarrollo y </a:t>
              </a:r>
              <a:r>
                <a:rPr lang="es-ES" sz="1600" b="1" dirty="0" smtClean="0">
                  <a:solidFill>
                    <a:srgbClr val="00B0F0"/>
                  </a:solidFill>
                  <a:latin typeface="Arial" panose="020B0604020202020204" pitchFamily="34" charset="0"/>
                  <a:cs typeface="Arial" panose="020B0604020202020204" pitchFamily="34" charset="0"/>
                </a:rPr>
                <a:t>pruebas</a:t>
              </a:r>
              <a:endParaRPr lang="es-ES" sz="1600" b="1" dirty="0">
                <a:solidFill>
                  <a:srgbClr val="00B0F0"/>
                </a:solidFill>
                <a:latin typeface="Arial" panose="020B0604020202020204" pitchFamily="34" charset="0"/>
                <a:cs typeface="Arial" panose="020B0604020202020204" pitchFamily="34" charset="0"/>
              </a:endParaRPr>
            </a:p>
          </p:txBody>
        </p:sp>
        <p:sp>
          <p:nvSpPr>
            <p:cNvPr id="11" name="1 Título"/>
            <p:cNvSpPr txBox="1">
              <a:spLocks/>
            </p:cNvSpPr>
            <p:nvPr/>
          </p:nvSpPr>
          <p:spPr>
            <a:xfrm>
              <a:off x="3995936" y="3662974"/>
              <a:ext cx="2954300" cy="1228378"/>
            </a:xfrm>
            <a:prstGeom prst="rect">
              <a:avLst/>
            </a:prstGeom>
          </p:spPr>
          <p:txBody>
            <a:bodyPr vert="horz" lIns="0" tIns="45720" rIns="0" bIns="45720" rtlCol="0" anchor="t">
              <a:noAutofit/>
            </a:bodyPr>
            <a:lstStyle>
              <a:defPPr>
                <a:defRPr lang="es-ES"/>
              </a:defPPr>
              <a:lvl1pPr>
                <a:spcBef>
                  <a:spcPct val="0"/>
                </a:spcBef>
                <a:buNone/>
                <a:defRPr sz="1400" b="1" cap="none" baseline="0">
                  <a:solidFill>
                    <a:schemeClr val="tx2">
                      <a:lumMod val="25000"/>
                    </a:schemeClr>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r>
                <a:rPr lang="es-ES" dirty="0"/>
                <a:t>Nuestro sistema redimensiona tamaño, peso y formato de las imágenes de forma dinámica y automática. Usted no tendrá que preocuparse de ello</a:t>
              </a:r>
            </a:p>
          </p:txBody>
        </p:sp>
      </p:grpSp>
      <p:grpSp>
        <p:nvGrpSpPr>
          <p:cNvPr id="22" name="21 Grupo"/>
          <p:cNvGrpSpPr/>
          <p:nvPr/>
        </p:nvGrpSpPr>
        <p:grpSpPr>
          <a:xfrm>
            <a:off x="371204" y="3462749"/>
            <a:ext cx="3350142" cy="1364473"/>
            <a:chOff x="371204" y="3462749"/>
            <a:chExt cx="3350142" cy="1364473"/>
          </a:xfrm>
        </p:grpSpPr>
        <p:sp>
          <p:nvSpPr>
            <p:cNvPr id="12" name="11 Nube"/>
            <p:cNvSpPr/>
            <p:nvPr/>
          </p:nvSpPr>
          <p:spPr>
            <a:xfrm>
              <a:off x="1434513" y="3858401"/>
              <a:ext cx="2286833" cy="968821"/>
            </a:xfrm>
            <a:prstGeom prst="clou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a:solidFill>
                    <a:srgbClr val="00B0F0"/>
                  </a:solidFill>
                  <a:latin typeface="Arial" panose="020B0604020202020204" pitchFamily="34" charset="0"/>
                  <a:cs typeface="Arial" panose="020B0604020202020204" pitchFamily="34" charset="0"/>
                </a:rPr>
                <a:t>Acelera el “Time to </a:t>
              </a:r>
              <a:r>
                <a:rPr lang="es-ES" sz="1600" b="1" dirty="0" err="1">
                  <a:solidFill>
                    <a:srgbClr val="00B0F0"/>
                  </a:solidFill>
                  <a:latin typeface="Arial" panose="020B0604020202020204" pitchFamily="34" charset="0"/>
                  <a:cs typeface="Arial" panose="020B0604020202020204" pitchFamily="34" charset="0"/>
                </a:rPr>
                <a:t>Market</a:t>
              </a:r>
              <a:r>
                <a:rPr lang="es-ES" sz="1600" b="1" dirty="0" smtClean="0">
                  <a:solidFill>
                    <a:srgbClr val="00B0F0"/>
                  </a:solidFill>
                  <a:latin typeface="Arial" panose="020B0604020202020204" pitchFamily="34" charset="0"/>
                  <a:cs typeface="Arial" panose="020B0604020202020204" pitchFamily="34" charset="0"/>
                </a:rPr>
                <a:t>”</a:t>
              </a:r>
              <a:endParaRPr lang="es-ES" sz="1600" b="1" dirty="0">
                <a:solidFill>
                  <a:srgbClr val="00B0F0"/>
                </a:solidFill>
                <a:latin typeface="Arial" panose="020B0604020202020204" pitchFamily="34" charset="0"/>
                <a:cs typeface="Arial" panose="020B0604020202020204" pitchFamily="34" charset="0"/>
              </a:endParaRPr>
            </a:p>
          </p:txBody>
        </p:sp>
        <p:sp>
          <p:nvSpPr>
            <p:cNvPr id="13" name="1 Título"/>
            <p:cNvSpPr txBox="1">
              <a:spLocks/>
            </p:cNvSpPr>
            <p:nvPr/>
          </p:nvSpPr>
          <p:spPr>
            <a:xfrm>
              <a:off x="371204" y="3462749"/>
              <a:ext cx="2954300" cy="791304"/>
            </a:xfrm>
            <a:prstGeom prst="rect">
              <a:avLst/>
            </a:prstGeom>
          </p:spPr>
          <p:txBody>
            <a:bodyPr vert="horz" lIns="0" tIns="45720" rIns="0" bIns="45720" rtlCol="0" anchor="t">
              <a:noAutofit/>
            </a:bodyPr>
            <a:lstStyle>
              <a:defPPr>
                <a:defRPr lang="es-ES"/>
              </a:defPPr>
              <a:lvl1pPr>
                <a:spcBef>
                  <a:spcPct val="0"/>
                </a:spcBef>
                <a:buNone/>
                <a:defRPr sz="1400" b="1" cap="none" baseline="0">
                  <a:solidFill>
                    <a:schemeClr val="tx2">
                      <a:lumMod val="25000"/>
                    </a:schemeClr>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r>
                <a:rPr lang="es-ES" dirty="0"/>
                <a:t>Debido a que aporta un ahorro importante en tiempos de desarrollo y pruebas</a:t>
              </a:r>
            </a:p>
          </p:txBody>
        </p:sp>
      </p:grpSp>
      <p:grpSp>
        <p:nvGrpSpPr>
          <p:cNvPr id="18" name="17 Grupo"/>
          <p:cNvGrpSpPr/>
          <p:nvPr/>
        </p:nvGrpSpPr>
        <p:grpSpPr>
          <a:xfrm>
            <a:off x="5985760" y="1320044"/>
            <a:ext cx="3093859" cy="1680438"/>
            <a:chOff x="6004773" y="28784"/>
            <a:chExt cx="3093859" cy="1680438"/>
          </a:xfrm>
        </p:grpSpPr>
        <p:sp>
          <p:nvSpPr>
            <p:cNvPr id="14" name="13 Nube"/>
            <p:cNvSpPr/>
            <p:nvPr/>
          </p:nvSpPr>
          <p:spPr>
            <a:xfrm>
              <a:off x="6353461" y="28784"/>
              <a:ext cx="2745171" cy="922019"/>
            </a:xfrm>
            <a:prstGeom prst="clou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smtClean="0">
                  <a:solidFill>
                    <a:srgbClr val="00B0F0"/>
                  </a:solidFill>
                  <a:latin typeface="Arial" panose="020B0604020202020204" pitchFamily="34" charset="0"/>
                  <a:cs typeface="Arial" panose="020B0604020202020204" pitchFamily="34" charset="0"/>
                </a:rPr>
                <a:t>Optimiza la relación coste/beneficio</a:t>
              </a:r>
              <a:endParaRPr lang="es-ES" sz="1600" b="1" dirty="0">
                <a:solidFill>
                  <a:srgbClr val="00B0F0"/>
                </a:solidFill>
                <a:latin typeface="Arial" panose="020B0604020202020204" pitchFamily="34" charset="0"/>
                <a:cs typeface="Arial" panose="020B0604020202020204" pitchFamily="34" charset="0"/>
              </a:endParaRPr>
            </a:p>
          </p:txBody>
        </p:sp>
        <p:sp>
          <p:nvSpPr>
            <p:cNvPr id="15" name="1 Título"/>
            <p:cNvSpPr txBox="1">
              <a:spLocks/>
            </p:cNvSpPr>
            <p:nvPr/>
          </p:nvSpPr>
          <p:spPr>
            <a:xfrm>
              <a:off x="6004773" y="917918"/>
              <a:ext cx="2954300" cy="791304"/>
            </a:xfrm>
            <a:prstGeom prst="rect">
              <a:avLst/>
            </a:prstGeom>
          </p:spPr>
          <p:txBody>
            <a:bodyPr vert="horz" lIns="0" tIns="45720" rIns="0" bIns="45720" rtlCol="0" anchor="t">
              <a:noAutofit/>
            </a:bodyPr>
            <a:lstStyle>
              <a:defPPr>
                <a:defRPr lang="es-ES"/>
              </a:defPPr>
              <a:lvl1pPr>
                <a:spcBef>
                  <a:spcPct val="0"/>
                </a:spcBef>
                <a:buNone/>
                <a:defRPr sz="1400" b="1" cap="none" baseline="0">
                  <a:solidFill>
                    <a:schemeClr val="tx2">
                      <a:lumMod val="25000"/>
                    </a:schemeClr>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r>
                <a:rPr lang="es-ES" dirty="0"/>
                <a:t>En la entrega de contenidos en particular y el negocio en general</a:t>
              </a:r>
            </a:p>
          </p:txBody>
        </p:sp>
      </p:grpSp>
      <p:grpSp>
        <p:nvGrpSpPr>
          <p:cNvPr id="19" name="18 Grupo"/>
          <p:cNvGrpSpPr/>
          <p:nvPr/>
        </p:nvGrpSpPr>
        <p:grpSpPr>
          <a:xfrm>
            <a:off x="1082038" y="1672826"/>
            <a:ext cx="4032448" cy="1655400"/>
            <a:chOff x="895633" y="1709222"/>
            <a:chExt cx="4032448" cy="1655400"/>
          </a:xfrm>
        </p:grpSpPr>
        <p:sp>
          <p:nvSpPr>
            <p:cNvPr id="16" name="15 Nube"/>
            <p:cNvSpPr/>
            <p:nvPr/>
          </p:nvSpPr>
          <p:spPr>
            <a:xfrm>
              <a:off x="895633" y="2125610"/>
              <a:ext cx="4032448" cy="1239012"/>
            </a:xfrm>
            <a:prstGeom prst="clou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a:solidFill>
                    <a:srgbClr val="00B0F0"/>
                  </a:solidFill>
                  <a:latin typeface="Arial" panose="020B0604020202020204" pitchFamily="34" charset="0"/>
                  <a:cs typeface="Arial" panose="020B0604020202020204" pitchFamily="34" charset="0"/>
                </a:rPr>
                <a:t>Permite una mayor diferenciación en la  comunicación de Marketing</a:t>
              </a:r>
            </a:p>
          </p:txBody>
        </p:sp>
        <p:sp>
          <p:nvSpPr>
            <p:cNvPr id="17" name="1 Título"/>
            <p:cNvSpPr txBox="1">
              <a:spLocks/>
            </p:cNvSpPr>
            <p:nvPr/>
          </p:nvSpPr>
          <p:spPr>
            <a:xfrm>
              <a:off x="914375" y="1709222"/>
              <a:ext cx="2954300" cy="791304"/>
            </a:xfrm>
            <a:prstGeom prst="rect">
              <a:avLst/>
            </a:prstGeom>
          </p:spPr>
          <p:txBody>
            <a:bodyPr vert="horz" lIns="0" tIns="45720" rIns="0" bIns="45720" rtlCol="0" anchor="t">
              <a:noAutofit/>
            </a:bodyPr>
            <a:lstStyle>
              <a:defPPr>
                <a:defRPr lang="es-ES"/>
              </a:defPPr>
              <a:lvl1pPr>
                <a:spcBef>
                  <a:spcPct val="0"/>
                </a:spcBef>
                <a:buNone/>
                <a:defRPr sz="1400" b="1" cap="none" baseline="0">
                  <a:solidFill>
                    <a:schemeClr val="tx2">
                      <a:lumMod val="25000"/>
                    </a:schemeClr>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r>
                <a:rPr lang="es-ES" dirty="0"/>
                <a:t>Al permitir utilizar más recursos gráficos con mejores tiempos de carga</a:t>
              </a:r>
            </a:p>
          </p:txBody>
        </p:sp>
      </p:grpSp>
    </p:spTree>
    <p:extLst>
      <p:ext uri="{BB962C8B-B14F-4D97-AF65-F5344CB8AC3E}">
        <p14:creationId xmlns:p14="http://schemas.microsoft.com/office/powerpoint/2010/main" val="263059372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7"/>
                                        </p:tgtEl>
                                      </p:cBhvr>
                                    </p:animEffect>
                                    <p:set>
                                      <p:cBhvr>
                                        <p:cTn id="7" dur="1" fill="hold">
                                          <p:stCondLst>
                                            <p:cond delay="499"/>
                                          </p:stCondLst>
                                        </p:cTn>
                                        <p:tgtEl>
                                          <p:spTgt spid="7"/>
                                        </p:tgtEl>
                                        <p:attrNameLst>
                                          <p:attrName>style.visibility</p:attrName>
                                        </p:attrNameLst>
                                      </p:cBhvr>
                                      <p:to>
                                        <p:strVal val="hidden"/>
                                      </p:to>
                                    </p:set>
                                  </p:childTnLst>
                                </p:cTn>
                              </p:par>
                              <p:par>
                                <p:cTn id="8" presetID="53" presetClass="entr" presetSubtype="16"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 calcmode="lin" valueType="num">
                                      <p:cBhvr>
                                        <p:cTn id="10" dur="500" fill="hold"/>
                                        <p:tgtEl>
                                          <p:spTgt spid="6"/>
                                        </p:tgtEl>
                                        <p:attrNameLst>
                                          <p:attrName>ppt_w</p:attrName>
                                        </p:attrNameLst>
                                      </p:cBhvr>
                                      <p:tavLst>
                                        <p:tav tm="0">
                                          <p:val>
                                            <p:fltVal val="0"/>
                                          </p:val>
                                        </p:tav>
                                        <p:tav tm="100000">
                                          <p:val>
                                            <p:strVal val="#ppt_w"/>
                                          </p:val>
                                        </p:tav>
                                      </p:tavLst>
                                    </p:anim>
                                    <p:anim calcmode="lin" valueType="num">
                                      <p:cBhvr>
                                        <p:cTn id="11" dur="500" fill="hold"/>
                                        <p:tgtEl>
                                          <p:spTgt spid="6"/>
                                        </p:tgtEl>
                                        <p:attrNameLst>
                                          <p:attrName>ppt_h</p:attrName>
                                        </p:attrNameLst>
                                      </p:cBhvr>
                                      <p:tavLst>
                                        <p:tav tm="0">
                                          <p:val>
                                            <p:fltVal val="0"/>
                                          </p:val>
                                        </p:tav>
                                        <p:tav tm="100000">
                                          <p:val>
                                            <p:strVal val="#ppt_h"/>
                                          </p:val>
                                        </p:tav>
                                      </p:tavLst>
                                    </p:anim>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nodeType="clickEffect">
                                  <p:stCondLst>
                                    <p:cond delay="0"/>
                                  </p:stCondLst>
                                  <p:childTnLst>
                                    <p:set>
                                      <p:cBhvr>
                                        <p:cTn id="16" dur="1" fill="hold">
                                          <p:stCondLst>
                                            <p:cond delay="0"/>
                                          </p:stCondLst>
                                        </p:cTn>
                                        <p:tgtEl>
                                          <p:spTgt spid="21"/>
                                        </p:tgtEl>
                                        <p:attrNameLst>
                                          <p:attrName>style.visibility</p:attrName>
                                        </p:attrNameLst>
                                      </p:cBhvr>
                                      <p:to>
                                        <p:strVal val="visible"/>
                                      </p:to>
                                    </p:set>
                                    <p:anim calcmode="lin" valueType="num">
                                      <p:cBhvr>
                                        <p:cTn id="17" dur="1000" fill="hold"/>
                                        <p:tgtEl>
                                          <p:spTgt spid="21"/>
                                        </p:tgtEl>
                                        <p:attrNameLst>
                                          <p:attrName>ppt_w</p:attrName>
                                        </p:attrNameLst>
                                      </p:cBhvr>
                                      <p:tavLst>
                                        <p:tav tm="0">
                                          <p:val>
                                            <p:fltVal val="0"/>
                                          </p:val>
                                        </p:tav>
                                        <p:tav tm="100000">
                                          <p:val>
                                            <p:strVal val="#ppt_w"/>
                                          </p:val>
                                        </p:tav>
                                      </p:tavLst>
                                    </p:anim>
                                    <p:anim calcmode="lin" valueType="num">
                                      <p:cBhvr>
                                        <p:cTn id="18" dur="1000" fill="hold"/>
                                        <p:tgtEl>
                                          <p:spTgt spid="21"/>
                                        </p:tgtEl>
                                        <p:attrNameLst>
                                          <p:attrName>ppt_h</p:attrName>
                                        </p:attrNameLst>
                                      </p:cBhvr>
                                      <p:tavLst>
                                        <p:tav tm="0">
                                          <p:val>
                                            <p:fltVal val="0"/>
                                          </p:val>
                                        </p:tav>
                                        <p:tav tm="100000">
                                          <p:val>
                                            <p:strVal val="#ppt_h"/>
                                          </p:val>
                                        </p:tav>
                                      </p:tavLst>
                                    </p:anim>
                                    <p:anim calcmode="lin" valueType="num">
                                      <p:cBhvr>
                                        <p:cTn id="19" dur="1000" fill="hold"/>
                                        <p:tgtEl>
                                          <p:spTgt spid="21"/>
                                        </p:tgtEl>
                                        <p:attrNameLst>
                                          <p:attrName>style.rotation</p:attrName>
                                        </p:attrNameLst>
                                      </p:cBhvr>
                                      <p:tavLst>
                                        <p:tav tm="0">
                                          <p:val>
                                            <p:fltVal val="90"/>
                                          </p:val>
                                        </p:tav>
                                        <p:tav tm="100000">
                                          <p:val>
                                            <p:fltVal val="0"/>
                                          </p:val>
                                        </p:tav>
                                      </p:tavLst>
                                    </p:anim>
                                    <p:animEffect transition="in" filter="fade">
                                      <p:cBhvr>
                                        <p:cTn id="20" dur="1000"/>
                                        <p:tgtEl>
                                          <p:spTgt spid="21"/>
                                        </p:tgtEl>
                                      </p:cBhvr>
                                    </p:animEffect>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nodeType="clickEffect">
                                  <p:stCondLst>
                                    <p:cond delay="0"/>
                                  </p:stCondLst>
                                  <p:childTnLst>
                                    <p:set>
                                      <p:cBhvr>
                                        <p:cTn id="24" dur="1" fill="hold">
                                          <p:stCondLst>
                                            <p:cond delay="0"/>
                                          </p:stCondLst>
                                        </p:cTn>
                                        <p:tgtEl>
                                          <p:spTgt spid="22"/>
                                        </p:tgtEl>
                                        <p:attrNameLst>
                                          <p:attrName>style.visibility</p:attrName>
                                        </p:attrNameLst>
                                      </p:cBhvr>
                                      <p:to>
                                        <p:strVal val="visible"/>
                                      </p:to>
                                    </p:set>
                                    <p:animEffect transition="in" filter="fade">
                                      <p:cBhvr>
                                        <p:cTn id="25" dur="2000"/>
                                        <p:tgtEl>
                                          <p:spTgt spid="22"/>
                                        </p:tgtEl>
                                      </p:cBhvr>
                                    </p:animEffect>
                                    <p:anim calcmode="lin" valueType="num">
                                      <p:cBhvr>
                                        <p:cTn id="26" dur="2000" fill="hold"/>
                                        <p:tgtEl>
                                          <p:spTgt spid="22"/>
                                        </p:tgtEl>
                                        <p:attrNameLst>
                                          <p:attrName>ppt_w</p:attrName>
                                        </p:attrNameLst>
                                      </p:cBhvr>
                                      <p:tavLst>
                                        <p:tav tm="0" fmla="#ppt_w*sin(2.5*pi*$)">
                                          <p:val>
                                            <p:fltVal val="0"/>
                                          </p:val>
                                        </p:tav>
                                        <p:tav tm="100000">
                                          <p:val>
                                            <p:fltVal val="1"/>
                                          </p:val>
                                        </p:tav>
                                      </p:tavLst>
                                    </p:anim>
                                    <p:anim calcmode="lin" valueType="num">
                                      <p:cBhvr>
                                        <p:cTn id="27" dur="2000" fill="hold"/>
                                        <p:tgtEl>
                                          <p:spTgt spid="22"/>
                                        </p:tgtEl>
                                        <p:attrNameLst>
                                          <p:attrName>ppt_h</p:attrName>
                                        </p:attrNameLst>
                                      </p:cBhvr>
                                      <p:tavLst>
                                        <p:tav tm="0">
                                          <p:val>
                                            <p:strVal val="#ppt_h"/>
                                          </p:val>
                                        </p:tav>
                                        <p:tav tm="100000">
                                          <p:val>
                                            <p:strVal val="#ppt_h"/>
                                          </p:val>
                                        </p:tav>
                                      </p:tavLst>
                                    </p:anim>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wipe(down)">
                                      <p:cBhvr>
                                        <p:cTn id="32" dur="580">
                                          <p:stCondLst>
                                            <p:cond delay="0"/>
                                          </p:stCondLst>
                                        </p:cTn>
                                        <p:tgtEl>
                                          <p:spTgt spid="18"/>
                                        </p:tgtEl>
                                      </p:cBhvr>
                                    </p:animEffect>
                                    <p:anim calcmode="lin" valueType="num">
                                      <p:cBhvr>
                                        <p:cTn id="33" dur="1822"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18"/>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18"/>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18"/>
                                        </p:tgtEl>
                                        <p:attrNameLst>
                                          <p:attrName>ppt_y</p:attrName>
                                        </p:attrNameLst>
                                      </p:cBhvr>
                                      <p:tavLst>
                                        <p:tav tm="0" fmla="#ppt_y-sin(pi*$)/81">
                                          <p:val>
                                            <p:fltVal val="0"/>
                                          </p:val>
                                        </p:tav>
                                        <p:tav tm="100000">
                                          <p:val>
                                            <p:fltVal val="1"/>
                                          </p:val>
                                        </p:tav>
                                      </p:tavLst>
                                    </p:anim>
                                    <p:animScale>
                                      <p:cBhvr>
                                        <p:cTn id="38" dur="26">
                                          <p:stCondLst>
                                            <p:cond delay="650"/>
                                          </p:stCondLst>
                                        </p:cTn>
                                        <p:tgtEl>
                                          <p:spTgt spid="18"/>
                                        </p:tgtEl>
                                      </p:cBhvr>
                                      <p:to x="100000" y="60000"/>
                                    </p:animScale>
                                    <p:animScale>
                                      <p:cBhvr>
                                        <p:cTn id="39" dur="166" decel="50000">
                                          <p:stCondLst>
                                            <p:cond delay="676"/>
                                          </p:stCondLst>
                                        </p:cTn>
                                        <p:tgtEl>
                                          <p:spTgt spid="18"/>
                                        </p:tgtEl>
                                      </p:cBhvr>
                                      <p:to x="100000" y="100000"/>
                                    </p:animScale>
                                    <p:animScale>
                                      <p:cBhvr>
                                        <p:cTn id="40" dur="26">
                                          <p:stCondLst>
                                            <p:cond delay="1312"/>
                                          </p:stCondLst>
                                        </p:cTn>
                                        <p:tgtEl>
                                          <p:spTgt spid="18"/>
                                        </p:tgtEl>
                                      </p:cBhvr>
                                      <p:to x="100000" y="80000"/>
                                    </p:animScale>
                                    <p:animScale>
                                      <p:cBhvr>
                                        <p:cTn id="41" dur="166" decel="50000">
                                          <p:stCondLst>
                                            <p:cond delay="1338"/>
                                          </p:stCondLst>
                                        </p:cTn>
                                        <p:tgtEl>
                                          <p:spTgt spid="18"/>
                                        </p:tgtEl>
                                      </p:cBhvr>
                                      <p:to x="100000" y="100000"/>
                                    </p:animScale>
                                    <p:animScale>
                                      <p:cBhvr>
                                        <p:cTn id="42" dur="26">
                                          <p:stCondLst>
                                            <p:cond delay="1642"/>
                                          </p:stCondLst>
                                        </p:cTn>
                                        <p:tgtEl>
                                          <p:spTgt spid="18"/>
                                        </p:tgtEl>
                                      </p:cBhvr>
                                      <p:to x="100000" y="90000"/>
                                    </p:animScale>
                                    <p:animScale>
                                      <p:cBhvr>
                                        <p:cTn id="43" dur="166" decel="50000">
                                          <p:stCondLst>
                                            <p:cond delay="1668"/>
                                          </p:stCondLst>
                                        </p:cTn>
                                        <p:tgtEl>
                                          <p:spTgt spid="18"/>
                                        </p:tgtEl>
                                      </p:cBhvr>
                                      <p:to x="100000" y="100000"/>
                                    </p:animScale>
                                    <p:animScale>
                                      <p:cBhvr>
                                        <p:cTn id="44" dur="26">
                                          <p:stCondLst>
                                            <p:cond delay="1808"/>
                                          </p:stCondLst>
                                        </p:cTn>
                                        <p:tgtEl>
                                          <p:spTgt spid="18"/>
                                        </p:tgtEl>
                                      </p:cBhvr>
                                      <p:to x="100000" y="95000"/>
                                    </p:animScale>
                                    <p:animScale>
                                      <p:cBhvr>
                                        <p:cTn id="45" dur="166" decel="50000">
                                          <p:stCondLst>
                                            <p:cond delay="1834"/>
                                          </p:stCondLst>
                                        </p:cTn>
                                        <p:tgtEl>
                                          <p:spTgt spid="18"/>
                                        </p:tgtEl>
                                      </p:cBhvr>
                                      <p:to x="100000" y="100000"/>
                                    </p:animScale>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nodeType="clickEffect">
                                  <p:stCondLst>
                                    <p:cond delay="0"/>
                                  </p:stCondLst>
                                  <p:childTnLst>
                                    <p:set>
                                      <p:cBhvr>
                                        <p:cTn id="49" dur="1" fill="hold">
                                          <p:stCondLst>
                                            <p:cond delay="0"/>
                                          </p:stCondLst>
                                        </p:cTn>
                                        <p:tgtEl>
                                          <p:spTgt spid="19"/>
                                        </p:tgtEl>
                                        <p:attrNameLst>
                                          <p:attrName>style.visibility</p:attrName>
                                        </p:attrNameLst>
                                      </p:cBhvr>
                                      <p:to>
                                        <p:strVal val="visible"/>
                                      </p:to>
                                    </p:set>
                                    <p:animEffect transition="in" filter="fade">
                                      <p:cBhvr>
                                        <p:cTn id="50" dur="1000"/>
                                        <p:tgtEl>
                                          <p:spTgt spid="19"/>
                                        </p:tgtEl>
                                      </p:cBhvr>
                                    </p:animEffect>
                                    <p:anim calcmode="lin" valueType="num">
                                      <p:cBhvr>
                                        <p:cTn id="51" dur="1000" fill="hold"/>
                                        <p:tgtEl>
                                          <p:spTgt spid="19"/>
                                        </p:tgtEl>
                                        <p:attrNameLst>
                                          <p:attrName>ppt_x</p:attrName>
                                        </p:attrNameLst>
                                      </p:cBhvr>
                                      <p:tavLst>
                                        <p:tav tm="0">
                                          <p:val>
                                            <p:strVal val="#ppt_x"/>
                                          </p:val>
                                        </p:tav>
                                        <p:tav tm="100000">
                                          <p:val>
                                            <p:strVal val="#ppt_x"/>
                                          </p:val>
                                        </p:tav>
                                      </p:tavLst>
                                    </p:anim>
                                    <p:anim calcmode="lin" valueType="num">
                                      <p:cBhvr>
                                        <p:cTn id="52"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779188" y="500107"/>
            <a:ext cx="2412776" cy="899592"/>
          </a:xfrm>
        </p:spPr>
        <p:txBody>
          <a:bodyPr vert="horz" lIns="0" tIns="45720" rIns="0" bIns="45720" rtlCol="0" anchor="t">
            <a:noAutofit/>
          </a:bodyPr>
          <a:lstStyle/>
          <a:p>
            <a:pPr algn="l"/>
            <a:r>
              <a:rPr lang="es-ES" sz="1400" cap="none" dirty="0">
                <a:solidFill>
                  <a:schemeClr val="tx2">
                    <a:lumMod val="25000"/>
                  </a:schemeClr>
                </a:solidFill>
                <a:latin typeface="Arial Unicode MS" panose="020B0604020202020204" pitchFamily="34" charset="-128"/>
                <a:ea typeface="Arial Unicode MS" panose="020B0604020202020204" pitchFamily="34" charset="-128"/>
                <a:cs typeface="Arial Unicode MS" panose="020B0604020202020204" pitchFamily="34" charset="-128"/>
              </a:rPr>
              <a:t>CDN para la entrega global de videos en alta definición a desktop y móvil desde tu sitio web.</a:t>
            </a:r>
          </a:p>
        </p:txBody>
      </p:sp>
      <p:pic>
        <p:nvPicPr>
          <p:cNvPr id="2050" name="Picture 2" descr="http://www.todoenlanube.net/img/speedometer70x70.png"/>
          <p:cNvPicPr>
            <a:picLocks noChangeAspect="1" noChangeArrowheads="1"/>
          </p:cNvPicPr>
          <p:nvPr/>
        </p:nvPicPr>
        <p:blipFill>
          <a:blip r:link="rId3">
            <a:extLst>
              <a:ext uri="{28A0092B-C50C-407E-A947-70E740481C1C}">
                <a14:useLocalDpi xmlns:a14="http://schemas.microsoft.com/office/drawing/2010/main" val="0"/>
              </a:ext>
            </a:extLst>
          </a:blip>
          <a:srcRect/>
          <a:stretch>
            <a:fillRect/>
          </a:stretch>
        </p:blipFill>
        <p:spPr bwMode="auto">
          <a:xfrm>
            <a:off x="7992888" y="3785389"/>
            <a:ext cx="899592" cy="899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Picture 3" descr="http://www.todoenlanube.net/img/dns-70x70.png"/>
          <p:cNvPicPr>
            <a:picLocks noChangeAspect="1" noChangeArrowheads="1"/>
          </p:cNvPicPr>
          <p:nvPr/>
        </p:nvPicPr>
        <p:blipFill>
          <a:blip r:link="rId4">
            <a:extLst>
              <a:ext uri="{28A0092B-C50C-407E-A947-70E740481C1C}">
                <a14:useLocalDpi xmlns:a14="http://schemas.microsoft.com/office/drawing/2010/main" val="0"/>
              </a:ext>
            </a:extLst>
          </a:blip>
          <a:srcRect/>
          <a:stretch>
            <a:fillRect/>
          </a:stretch>
        </p:blipFill>
        <p:spPr bwMode="auto">
          <a:xfrm>
            <a:off x="7560840" y="1779662"/>
            <a:ext cx="899592" cy="899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4" descr="http://www.todoenlanube.net/img/shield70x70.png"/>
          <p:cNvPicPr>
            <a:picLocks noChangeAspect="1" noChangeArrowheads="1"/>
          </p:cNvPicPr>
          <p:nvPr/>
        </p:nvPicPr>
        <p:blipFill>
          <a:blip r:link="rId5">
            <a:extLst>
              <a:ext uri="{28A0092B-C50C-407E-A947-70E740481C1C}">
                <a14:useLocalDpi xmlns:a14="http://schemas.microsoft.com/office/drawing/2010/main" val="0"/>
              </a:ext>
            </a:extLst>
          </a:blip>
          <a:srcRect/>
          <a:stretch>
            <a:fillRect/>
          </a:stretch>
        </p:blipFill>
        <p:spPr bwMode="auto">
          <a:xfrm>
            <a:off x="2195736" y="1760102"/>
            <a:ext cx="899592" cy="899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5" descr="http://www.todoenlanube.net/img/VoD70x70.png"/>
          <p:cNvPicPr>
            <a:picLocks noChangeAspect="1" noChangeArrowheads="1"/>
          </p:cNvPicPr>
          <p:nvPr/>
        </p:nvPicPr>
        <p:blipFill>
          <a:blip r:link="rId6">
            <a:extLst>
              <a:ext uri="{28A0092B-C50C-407E-A947-70E740481C1C}">
                <a14:useLocalDpi xmlns:a14="http://schemas.microsoft.com/office/drawing/2010/main" val="0"/>
              </a:ext>
            </a:extLst>
          </a:blip>
          <a:srcRect/>
          <a:stretch>
            <a:fillRect/>
          </a:stretch>
        </p:blipFill>
        <p:spPr bwMode="auto">
          <a:xfrm>
            <a:off x="5119956" y="521450"/>
            <a:ext cx="899592" cy="899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6" descr="http://www.todoenlanube.net/img/streaminglive70x70.png"/>
          <p:cNvPicPr>
            <a:picLocks noChangeAspect="1" noChangeArrowheads="1"/>
          </p:cNvPicPr>
          <p:nvPr/>
        </p:nvPicPr>
        <p:blipFill>
          <a:blip r:link="rId7">
            <a:extLst>
              <a:ext uri="{28A0092B-C50C-407E-A947-70E740481C1C}">
                <a14:useLocalDpi xmlns:a14="http://schemas.microsoft.com/office/drawing/2010/main" val="0"/>
              </a:ext>
            </a:extLst>
          </a:blip>
          <a:srcRect/>
          <a:stretch>
            <a:fillRect/>
          </a:stretch>
        </p:blipFill>
        <p:spPr bwMode="auto">
          <a:xfrm>
            <a:off x="306288" y="3837008"/>
            <a:ext cx="971600" cy="9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1 Título"/>
          <p:cNvSpPr txBox="1">
            <a:spLocks/>
          </p:cNvSpPr>
          <p:nvPr/>
        </p:nvSpPr>
        <p:spPr>
          <a:xfrm>
            <a:off x="188386" y="1781811"/>
            <a:ext cx="2286508" cy="899592"/>
          </a:xfrm>
          <a:prstGeom prst="rect">
            <a:avLst/>
          </a:prstGeom>
        </p:spPr>
        <p:txBody>
          <a:bodyPr vert="horz" lIns="0" tIns="45720" rIns="0" bIns="45720" rtlCol="0" anchor="t">
            <a:noAutofit/>
          </a:bodyPr>
          <a:lstStyle>
            <a:lvl1pPr>
              <a:spcBef>
                <a:spcPct val="0"/>
              </a:spcBef>
              <a:buNone/>
              <a:defRPr sz="1400" b="1" cap="none" baseline="0">
                <a:solidFill>
                  <a:schemeClr val="tx2">
                    <a:lumMod val="25000"/>
                  </a:schemeClr>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r>
              <a:rPr lang="es-ES" dirty="0"/>
              <a:t>Web </a:t>
            </a:r>
            <a:r>
              <a:rPr lang="es-ES" dirty="0" err="1"/>
              <a:t>Application</a:t>
            </a:r>
            <a:r>
              <a:rPr lang="es-ES" dirty="0"/>
              <a:t> Firewall (WAF) para la protección perimetral. Blindaje </a:t>
            </a:r>
            <a:r>
              <a:rPr lang="es-ES" dirty="0" smtClean="0"/>
              <a:t>del origen.</a:t>
            </a:r>
            <a:endParaRPr lang="es-ES" dirty="0"/>
          </a:p>
        </p:txBody>
      </p:sp>
      <p:sp>
        <p:nvSpPr>
          <p:cNvPr id="12" name="1 Título"/>
          <p:cNvSpPr txBox="1">
            <a:spLocks/>
          </p:cNvSpPr>
          <p:nvPr/>
        </p:nvSpPr>
        <p:spPr>
          <a:xfrm>
            <a:off x="6515200" y="1131590"/>
            <a:ext cx="2412776" cy="899592"/>
          </a:xfrm>
          <a:prstGeom prst="rect">
            <a:avLst/>
          </a:prstGeom>
        </p:spPr>
        <p:txBody>
          <a:bodyPr vert="horz" lIns="0" tIns="45720" rIns="0" bIns="45720" rtlCol="0" anchor="t">
            <a:noAutofit/>
          </a:bodyPr>
          <a:lstStyle>
            <a:lvl1pPr>
              <a:spcBef>
                <a:spcPct val="0"/>
              </a:spcBef>
              <a:buNone/>
              <a:defRPr sz="1400" b="1" cap="none" baseline="0">
                <a:solidFill>
                  <a:schemeClr val="tx2">
                    <a:lumMod val="25000"/>
                  </a:schemeClr>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r>
              <a:rPr lang="es-ES" dirty="0"/>
              <a:t>DNS </a:t>
            </a:r>
            <a:r>
              <a:rPr lang="es-ES" dirty="0" err="1"/>
              <a:t>anycast</a:t>
            </a:r>
            <a:r>
              <a:rPr lang="es-ES" dirty="0"/>
              <a:t> distribuido, mayor velocidad de resolución de nombres y protección </a:t>
            </a:r>
            <a:r>
              <a:rPr lang="es-ES" dirty="0" err="1"/>
              <a:t>DDoS</a:t>
            </a:r>
            <a:r>
              <a:rPr lang="es-ES" dirty="0"/>
              <a:t>.</a:t>
            </a:r>
          </a:p>
        </p:txBody>
      </p:sp>
      <p:sp>
        <p:nvSpPr>
          <p:cNvPr id="13" name="1 Título"/>
          <p:cNvSpPr txBox="1">
            <a:spLocks/>
          </p:cNvSpPr>
          <p:nvPr/>
        </p:nvSpPr>
        <p:spPr>
          <a:xfrm>
            <a:off x="5652120" y="3832398"/>
            <a:ext cx="2412776" cy="899592"/>
          </a:xfrm>
          <a:prstGeom prst="rect">
            <a:avLst/>
          </a:prstGeom>
        </p:spPr>
        <p:txBody>
          <a:bodyPr vert="horz" lIns="0" tIns="45720" rIns="0" bIns="45720" rtlCol="0" anchor="t">
            <a:noAutofit/>
          </a:bodyPr>
          <a:lstStyle>
            <a:lvl1pPr algn="ctr" defTabSz="914400" rtl="0" eaLnBrk="1" latinLnBrk="0" hangingPunct="1">
              <a:spcBef>
                <a:spcPct val="0"/>
              </a:spcBef>
              <a:buNone/>
              <a:defRPr sz="4400" b="1" kern="1200" cap="all" baseline="0">
                <a:solidFill>
                  <a:srgbClr val="002060"/>
                </a:solidFill>
                <a:latin typeface="Tw Cen MT"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s-ES" sz="1400" cap="none" dirty="0" smtClean="0">
                <a:solidFill>
                  <a:schemeClr val="tx2">
                    <a:lumMod val="25000"/>
                  </a:schemeClr>
                </a:solidFill>
                <a:latin typeface="Arial Unicode MS" panose="020B0604020202020204" pitchFamily="34" charset="-128"/>
                <a:ea typeface="Arial Unicode MS" panose="020B0604020202020204" pitchFamily="34" charset="-128"/>
                <a:cs typeface="Arial Unicode MS" panose="020B0604020202020204" pitchFamily="34" charset="-128"/>
              </a:rPr>
              <a:t>Aceleración y entrega global de aplicaciones web seguras mediante CDN de última generación.</a:t>
            </a:r>
            <a:endParaRPr lang="es-ES" sz="1400" cap="none" dirty="0">
              <a:solidFill>
                <a:schemeClr val="tx2">
                  <a:lumMod val="25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14" name="1 Título"/>
          <p:cNvSpPr txBox="1">
            <a:spLocks/>
          </p:cNvSpPr>
          <p:nvPr/>
        </p:nvSpPr>
        <p:spPr>
          <a:xfrm>
            <a:off x="1331640" y="3867894"/>
            <a:ext cx="3024336" cy="940714"/>
          </a:xfrm>
          <a:prstGeom prst="rect">
            <a:avLst/>
          </a:prstGeom>
        </p:spPr>
        <p:txBody>
          <a:bodyPr vert="horz" lIns="0" tIns="45720" rIns="0" bIns="45720" rtlCol="0" anchor="t">
            <a:noAutofit/>
          </a:bodyPr>
          <a:lstStyle>
            <a:lvl1pPr>
              <a:spcBef>
                <a:spcPct val="0"/>
              </a:spcBef>
              <a:buNone/>
              <a:defRPr sz="1400" b="1" cap="none" baseline="0">
                <a:solidFill>
                  <a:schemeClr val="tx2">
                    <a:lumMod val="25000"/>
                  </a:schemeClr>
                </a:solidFill>
                <a:latin typeface="Arial Unicode MS" panose="020B0604020202020204" pitchFamily="34" charset="-128"/>
                <a:ea typeface="Arial Unicode MS" panose="020B0604020202020204" pitchFamily="34" charset="-128"/>
                <a:cs typeface="Arial Unicode MS" panose="020B0604020202020204" pitchFamily="34" charset="-128"/>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r>
              <a:rPr lang="es-ES" dirty="0"/>
              <a:t>Servicio combinado para la emisión en directo HD de todo tipo de eventos, sin límites. Tu propia emisora de radio o TV </a:t>
            </a:r>
            <a:r>
              <a:rPr lang="es-ES" dirty="0" err="1"/>
              <a:t>Over</a:t>
            </a:r>
            <a:r>
              <a:rPr lang="es-ES" dirty="0"/>
              <a:t> </a:t>
            </a:r>
            <a:r>
              <a:rPr lang="es-ES" dirty="0" err="1"/>
              <a:t>The</a:t>
            </a:r>
            <a:r>
              <a:rPr lang="es-ES" dirty="0"/>
              <a:t> Top (OTT).</a:t>
            </a:r>
          </a:p>
        </p:txBody>
      </p:sp>
      <p:grpSp>
        <p:nvGrpSpPr>
          <p:cNvPr id="5" name="4 Grupo"/>
          <p:cNvGrpSpPr/>
          <p:nvPr/>
        </p:nvGrpSpPr>
        <p:grpSpPr>
          <a:xfrm>
            <a:off x="2882999" y="1851670"/>
            <a:ext cx="3633192" cy="2158091"/>
            <a:chOff x="3164632" y="2031182"/>
            <a:chExt cx="3312368" cy="1908720"/>
          </a:xfrm>
        </p:grpSpPr>
        <p:pic>
          <p:nvPicPr>
            <p:cNvPr id="15" name="Imagen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347864" y="2499742"/>
              <a:ext cx="2945904" cy="736476"/>
            </a:xfrm>
            <a:prstGeom prst="rect">
              <a:avLst/>
            </a:prstGeom>
          </p:spPr>
        </p:pic>
        <p:sp>
          <p:nvSpPr>
            <p:cNvPr id="4" name="3 Nube"/>
            <p:cNvSpPr/>
            <p:nvPr/>
          </p:nvSpPr>
          <p:spPr>
            <a:xfrm>
              <a:off x="3164632" y="2031182"/>
              <a:ext cx="3312368" cy="1908720"/>
            </a:xfrm>
            <a:prstGeom prst="clou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spTree>
    <p:extLst>
      <p:ext uri="{BB962C8B-B14F-4D97-AF65-F5344CB8AC3E}">
        <p14:creationId xmlns:p14="http://schemas.microsoft.com/office/powerpoint/2010/main" val="68900742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Marcador de contenido"/>
          <p:cNvSpPr>
            <a:spLocks noGrp="1"/>
          </p:cNvSpPr>
          <p:nvPr>
            <p:ph sz="quarter" idx="13"/>
          </p:nvPr>
        </p:nvSpPr>
        <p:spPr>
          <a:xfrm>
            <a:off x="3347864" y="2139702"/>
            <a:ext cx="5472608" cy="1944216"/>
          </a:xfrm>
        </p:spPr>
        <p:txBody>
          <a:bodyPr/>
          <a:lstStyle/>
          <a:p>
            <a:r>
              <a:rPr lang="es-ES" i="0" dirty="0"/>
              <a:t>El equipo de </a:t>
            </a:r>
            <a:r>
              <a:rPr lang="es-ES" i="0" dirty="0" err="1"/>
              <a:t>TodoEnLaNube</a:t>
            </a:r>
            <a:r>
              <a:rPr lang="es-ES" i="0" dirty="0"/>
              <a:t> cuenta con años de experiencia en la puesta en marcha y operación de negocios online</a:t>
            </a:r>
            <a:r>
              <a:rPr lang="es-ES" i="0" dirty="0" smtClean="0"/>
              <a:t>.</a:t>
            </a:r>
          </a:p>
          <a:p>
            <a:r>
              <a:rPr lang="es-ES" i="0" dirty="0" smtClean="0"/>
              <a:t>Nuestros productos son utilizados en todo el mundo por empresas líderes en su mercado</a:t>
            </a:r>
          </a:p>
          <a:p>
            <a:endParaRPr lang="es-ES" i="0" dirty="0"/>
          </a:p>
        </p:txBody>
      </p:sp>
      <p:sp>
        <p:nvSpPr>
          <p:cNvPr id="4" name="3 Marcador de pie de página"/>
          <p:cNvSpPr>
            <a:spLocks noGrp="1"/>
          </p:cNvSpPr>
          <p:nvPr>
            <p:ph type="ftr" sz="quarter" idx="16"/>
          </p:nvPr>
        </p:nvSpPr>
        <p:spPr/>
        <p:txBody>
          <a:bodyPr/>
          <a:lstStyle/>
          <a:p>
            <a:r>
              <a:rPr lang="es-ES" b="1" dirty="0" smtClean="0"/>
              <a:t>151027A presentación de servicios</a:t>
            </a:r>
          </a:p>
        </p:txBody>
      </p:sp>
      <p:sp>
        <p:nvSpPr>
          <p:cNvPr id="9" name="8 Marcador de número de diapositiva"/>
          <p:cNvSpPr>
            <a:spLocks noGrp="1"/>
          </p:cNvSpPr>
          <p:nvPr>
            <p:ph type="sldNum" sz="quarter" idx="15"/>
          </p:nvPr>
        </p:nvSpPr>
        <p:spPr/>
        <p:txBody>
          <a:bodyPr/>
          <a:lstStyle/>
          <a:p>
            <a:fld id="{BE321F23-417C-45CE-B963-D94624B87839}" type="slidenum">
              <a:rPr lang="es-ES" smtClean="0"/>
              <a:pPr/>
              <a:t>9</a:t>
            </a:fld>
            <a:endParaRPr lang="es-ES" dirty="0"/>
          </a:p>
        </p:txBody>
      </p:sp>
      <p:grpSp>
        <p:nvGrpSpPr>
          <p:cNvPr id="6" name="5 Grupo"/>
          <p:cNvGrpSpPr/>
          <p:nvPr/>
        </p:nvGrpSpPr>
        <p:grpSpPr>
          <a:xfrm>
            <a:off x="251520" y="267494"/>
            <a:ext cx="7187952" cy="2139475"/>
            <a:chOff x="251520" y="267494"/>
            <a:chExt cx="7187952" cy="2139475"/>
          </a:xfrm>
        </p:grpSpPr>
        <p:sp>
          <p:nvSpPr>
            <p:cNvPr id="10" name="9 Nube"/>
            <p:cNvSpPr/>
            <p:nvPr/>
          </p:nvSpPr>
          <p:spPr>
            <a:xfrm>
              <a:off x="251520" y="267494"/>
              <a:ext cx="4464496" cy="2139475"/>
            </a:xfrm>
            <a:prstGeom prst="cloud">
              <a:avLst/>
            </a:prstGeom>
            <a:solidFill>
              <a:schemeClr val="bg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 sz="4000" b="1" dirty="0">
                  <a:solidFill>
                    <a:srgbClr val="33CCFF"/>
                  </a:solidFill>
                  <a:latin typeface="Arial" panose="020B0604020202020204" pitchFamily="34" charset="0"/>
                  <a:cs typeface="Arial" panose="020B0604020202020204" pitchFamily="34" charset="0"/>
                </a:rPr>
                <a:t> </a:t>
              </a:r>
              <a:r>
                <a:rPr lang="es-ES" sz="4000" b="1" dirty="0" smtClean="0">
                  <a:solidFill>
                    <a:srgbClr val="33CCFF"/>
                  </a:solidFill>
                  <a:latin typeface="Arial" panose="020B0604020202020204" pitchFamily="34" charset="0"/>
                  <a:cs typeface="Arial" panose="020B0604020202020204" pitchFamily="34" charset="0"/>
                </a:rPr>
                <a:t>Acerca de </a:t>
              </a:r>
              <a:endParaRPr lang="es-ES" sz="4000" b="1" dirty="0">
                <a:solidFill>
                  <a:srgbClr val="33CCFF"/>
                </a:solidFill>
                <a:latin typeface="Arial" panose="020B0604020202020204" pitchFamily="34" charset="0"/>
                <a:cs typeface="Arial" panose="020B0604020202020204" pitchFamily="34" charset="0"/>
              </a:endParaRPr>
            </a:p>
          </p:txBody>
        </p:sp>
        <p:pic>
          <p:nvPicPr>
            <p:cNvPr id="12" name="Imagen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07904" y="771550"/>
              <a:ext cx="3731568" cy="932892"/>
            </a:xfrm>
            <a:prstGeom prst="rect">
              <a:avLst/>
            </a:prstGeom>
          </p:spPr>
        </p:pic>
      </p:grpSp>
    </p:spTree>
    <p:extLst>
      <p:ext uri="{BB962C8B-B14F-4D97-AF65-F5344CB8AC3E}">
        <p14:creationId xmlns:p14="http://schemas.microsoft.com/office/powerpoint/2010/main" val="812533786"/>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feria comercial">
  <a:themeElements>
    <a:clrScheme name="feria comercial">
      <a:dk1>
        <a:srgbClr val="3F3F3F"/>
      </a:dk1>
      <a:lt1>
        <a:srgbClr val="FFFFFF"/>
      </a:lt1>
      <a:dk2>
        <a:srgbClr val="7DAFC3"/>
      </a:dk2>
      <a:lt2>
        <a:srgbClr val="E5E4DF"/>
      </a:lt2>
      <a:accent1>
        <a:srgbClr val="7C959A"/>
      </a:accent1>
      <a:accent2>
        <a:srgbClr val="DB8631"/>
      </a:accent2>
      <a:accent3>
        <a:srgbClr val="E3CC5A"/>
      </a:accent3>
      <a:accent4>
        <a:srgbClr val="ACADA8"/>
      </a:accent4>
      <a:accent5>
        <a:srgbClr val="927C61"/>
      </a:accent5>
      <a:accent6>
        <a:srgbClr val="B3B435"/>
      </a:accent6>
      <a:hlink>
        <a:srgbClr val="0079A4"/>
      </a:hlink>
      <a:folHlink>
        <a:srgbClr val="595959"/>
      </a:folHlink>
    </a:clrScheme>
    <a:fontScheme name="feria comercial">
      <a:majorFont>
        <a:latin typeface="Arial Black"/>
        <a:ea typeface=""/>
        <a:cs typeface=""/>
        <a:font script="Jpan" typeface="ＭＳ Ｐゴシック"/>
        <a:font script="Hang" typeface="HY견고딕"/>
        <a:font script="Hans" typeface="宋体"/>
        <a:font script="Hant" typeface="新細明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ndara"/>
        <a:ea typeface=""/>
        <a:cs typeface=""/>
        <a:font script="Jpan" typeface="ＭＳ Ｐゴシック"/>
        <a:font script="Hang" typeface="HY견명조"/>
        <a:font script="Hans" typeface="华文楷体"/>
        <a:font script="Hant" typeface="新細明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eria comercial">
      <a:fillStyleLst>
        <a:solidFill>
          <a:schemeClr val="phClr"/>
        </a:solidFill>
        <a:gradFill rotWithShape="1">
          <a:gsLst>
            <a:gs pos="0">
              <a:schemeClr val="phClr">
                <a:tint val="45000"/>
                <a:satMod val="300000"/>
              </a:schemeClr>
            </a:gs>
            <a:gs pos="35000">
              <a:schemeClr val="phClr">
                <a:tint val="45000"/>
                <a:satMod val="300000"/>
              </a:schemeClr>
            </a:gs>
            <a:gs pos="69000">
              <a:schemeClr val="phClr">
                <a:tint val="45000"/>
                <a:satMod val="350000"/>
              </a:schemeClr>
            </a:gs>
            <a:gs pos="100000">
              <a:schemeClr val="phClr">
                <a:tint val="60000"/>
                <a:satMod val="350000"/>
              </a:schemeClr>
            </a:gs>
          </a:gsLst>
          <a:path path="circle">
            <a:fillToRect l="50000" t="50000" r="100000" b="100000"/>
          </a:path>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9525" cap="rnd" cmpd="sng" algn="ctr">
          <a:solidFill>
            <a:schemeClr val="phClr"/>
          </a:solidFill>
          <a:prstDash val="solid"/>
        </a:ln>
        <a:ln w="38475" cap="flat" cmpd="sng" algn="ctr">
          <a:solidFill>
            <a:schemeClr val="phClr"/>
          </a:solidFill>
          <a:prstDash val="solid"/>
        </a:ln>
        <a:ln w="54850" cap="flat" cmpd="sng" algn="ctr">
          <a:solidFill>
            <a:schemeClr val="phClr"/>
          </a:solidFill>
          <a:prstDash val="solid"/>
        </a:ln>
      </a:lnStyleLst>
      <a:effectStyleLst>
        <a:effectStyle>
          <a:effectLst>
            <a:outerShdw blurRad="50800" dist="25400" dir="5400000" rotWithShape="0">
              <a:srgbClr val="000000">
                <a:alpha val="55000"/>
              </a:srgbClr>
            </a:outerShdw>
          </a:effectLst>
        </a:effectStyle>
        <a:effectStyle>
          <a:effectLst>
            <a:outerShdw blurRad="50800" dist="25400" dir="5400000" rotWithShape="0">
              <a:srgbClr val="000000">
                <a:alpha val="44000"/>
              </a:srgbClr>
            </a:outerShdw>
          </a:effectLst>
        </a:effectStyle>
        <a:effectStyle>
          <a:effectLst>
            <a:outerShdw blurRad="50800" dist="25400" dir="5400000" rotWithShape="0">
              <a:srgbClr val="000000">
                <a:alpha val="55000"/>
              </a:srgbClr>
            </a:outerShdw>
          </a:effectLst>
          <a:scene3d>
            <a:camera prst="orthographicFront">
              <a:rot lat="0" lon="0" rev="0"/>
            </a:camera>
            <a:lightRig rig="brightRoom" dir="tl">
              <a:rot lat="0" lon="0" rev="3600000"/>
            </a:lightRig>
          </a:scene3d>
          <a:sp3d contourW="31750" prstMaterial="flat">
            <a:bevelT w="127000" h="254000" prst="angle"/>
            <a:contourClr>
              <a:schemeClr val="phClr">
                <a:shade val="20000"/>
              </a:schemeClr>
            </a:contourClr>
          </a:sp3d>
        </a:effectStyle>
      </a:effectStyleLst>
      <a:bgFillStyleLst>
        <a:solidFill>
          <a:schemeClr val="phClr"/>
        </a:solidFill>
        <a:gradFill rotWithShape="1">
          <a:gsLst>
            <a:gs pos="20000">
              <a:schemeClr val="phClr">
                <a:tint val="80000"/>
                <a:lumMod val="100000"/>
              </a:schemeClr>
            </a:gs>
            <a:gs pos="100000">
              <a:schemeClr val="phClr">
                <a:tint val="100000"/>
                <a:lumMod val="80000"/>
              </a:schemeClr>
            </a:gs>
          </a:gsLst>
          <a:path path="circle">
            <a:fillToRect l="50000" t="20000" r="100000" b="100000"/>
          </a:path>
        </a:gradFill>
        <a:gradFill rotWithShape="1">
          <a:gsLst>
            <a:gs pos="0">
              <a:schemeClr val="phClr">
                <a:tint val="100000"/>
                <a:lumMod val="100000"/>
              </a:schemeClr>
            </a:gs>
            <a:gs pos="100000">
              <a:schemeClr val="phClr">
                <a:shade val="100000"/>
                <a:lumMod val="60000"/>
              </a:schemeClr>
            </a:gs>
          </a:gsLst>
          <a:path path="circle">
            <a:fillToRect l="50000" t="20000" r="100000" b="100000"/>
          </a:path>
        </a:gradFill>
      </a:bgFillStyleLst>
    </a:fmtScheme>
  </a:themeElements>
  <a:objectDefaults>
    <a:spDef>
      <a:spPr>
        <a:noFill/>
        <a:ln>
          <a:solidFill>
            <a:schemeClr val="tx1"/>
          </a:solidFill>
        </a:ln>
      </a:spPr>
      <a:bodyPr rtlCol="0" anchor="ctr"/>
      <a:lstStyle>
        <a:defPPr algn="ctr">
          <a:defRPr sz="3200" b="1" dirty="0">
            <a:solidFill>
              <a:srgbClr val="00B0F0"/>
            </a:solidFill>
            <a:latin typeface="Arial" panose="020B0604020202020204" pitchFamily="34" charset="0"/>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TC101859861[[fn=Feria comercial]]</Template>
  <TotalTime>5746</TotalTime>
  <Words>1028</Words>
  <Application>Microsoft Office PowerPoint</Application>
  <PresentationFormat>Presentación en pantalla (16:9)</PresentationFormat>
  <Paragraphs>91</Paragraphs>
  <Slides>10</Slides>
  <Notes>7</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10</vt:i4>
      </vt:variant>
    </vt:vector>
  </HeadingPairs>
  <TitlesOfParts>
    <vt:vector size="19" baseType="lpstr">
      <vt:lpstr>Arial Unicode MS</vt:lpstr>
      <vt:lpstr>Arial</vt:lpstr>
      <vt:lpstr>Arial Black</vt:lpstr>
      <vt:lpstr>Calibri</vt:lpstr>
      <vt:lpstr>Candara</vt:lpstr>
      <vt:lpstr>Dotum</vt:lpstr>
      <vt:lpstr>Tw Cen MT</vt:lpstr>
      <vt:lpstr>Wingdings</vt:lpstr>
      <vt:lpstr>feria comercial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CDN para la entrega global de videos en alta definición a desktop y móvil desde tu sitio web.</vt:lpstr>
      <vt:lpstr>Presentación de PowerPoint</vt:lpstr>
      <vt:lpstr>Nos gustaría hablar con Usted personalmente…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Tecnologías disruptivas</dc:title>
  <dc:creator>Juan Yebenes</dc:creator>
  <cp:lastModifiedBy>Issac Alegre</cp:lastModifiedBy>
  <cp:revision>530</cp:revision>
  <cp:lastPrinted>2013-06-20T16:32:18Z</cp:lastPrinted>
  <dcterms:created xsi:type="dcterms:W3CDTF">2013-06-18T15:48:38Z</dcterms:created>
  <dcterms:modified xsi:type="dcterms:W3CDTF">2016-01-28T08:07:19Z</dcterms:modified>
</cp:coreProperties>
</file>